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74" r:id="rId4"/>
    <p:sldMasterId id="2147483830" r:id="rId5"/>
    <p:sldMasterId id="2147483894" r:id="rId6"/>
    <p:sldMasterId id="2147483896" r:id="rId7"/>
  </p:sldMasterIdLst>
  <p:notesMasterIdLst>
    <p:notesMasterId r:id="rId45"/>
  </p:notesMasterIdLst>
  <p:handoutMasterIdLst>
    <p:handoutMasterId r:id="rId46"/>
  </p:handoutMasterIdLst>
  <p:sldIdLst>
    <p:sldId id="256" r:id="rId8"/>
    <p:sldId id="2209" r:id="rId9"/>
    <p:sldId id="2226" r:id="rId10"/>
    <p:sldId id="736" r:id="rId11"/>
    <p:sldId id="2233" r:id="rId12"/>
    <p:sldId id="817" r:id="rId13"/>
    <p:sldId id="678" r:id="rId14"/>
    <p:sldId id="2231" r:id="rId15"/>
    <p:sldId id="2250" r:id="rId16"/>
    <p:sldId id="2248" r:id="rId17"/>
    <p:sldId id="2242" r:id="rId18"/>
    <p:sldId id="2253" r:id="rId19"/>
    <p:sldId id="2254" r:id="rId20"/>
    <p:sldId id="2235" r:id="rId21"/>
    <p:sldId id="834" r:id="rId22"/>
    <p:sldId id="2251" r:id="rId23"/>
    <p:sldId id="2237" r:id="rId24"/>
    <p:sldId id="2224" r:id="rId25"/>
    <p:sldId id="2240" r:id="rId26"/>
    <p:sldId id="2252" r:id="rId27"/>
    <p:sldId id="2220" r:id="rId28"/>
    <p:sldId id="864" r:id="rId29"/>
    <p:sldId id="2232" r:id="rId30"/>
    <p:sldId id="2064" r:id="rId31"/>
    <p:sldId id="2225" r:id="rId32"/>
    <p:sldId id="2094" r:id="rId33"/>
    <p:sldId id="2229" r:id="rId34"/>
    <p:sldId id="2212" r:id="rId35"/>
    <p:sldId id="2221" r:id="rId36"/>
    <p:sldId id="2223" r:id="rId37"/>
    <p:sldId id="2215" r:id="rId38"/>
    <p:sldId id="2222" r:id="rId39"/>
    <p:sldId id="755" r:id="rId40"/>
    <p:sldId id="2227" r:id="rId41"/>
    <p:sldId id="2228" r:id="rId42"/>
    <p:sldId id="2205" r:id="rId43"/>
    <p:sldId id="2214" r:id="rId44"/>
  </p:sldIdLst>
  <p:sldSz cx="12192000" cy="6858000"/>
  <p:notesSz cx="6858000" cy="9144000"/>
  <p:embeddedFontLst>
    <p:embeddedFont>
      <p:font typeface="Aptos Narrow" panose="020B0004020202020204" pitchFamily="34" charset="0"/>
      <p:regular r:id="rId47"/>
      <p:bold r:id="rId48"/>
      <p:italic r:id="rId49"/>
      <p:boldItalic r:id="rId50"/>
    </p:embeddedFont>
    <p:embeddedFont>
      <p:font typeface="Proxima Nova" panose="020B0604020202020204" charset="0"/>
      <p:regular r:id="rId51"/>
      <p:bold r:id="rId52"/>
      <p:italic r:id="rId53"/>
      <p:boldItalic r:id="rId54"/>
    </p:embeddedFont>
    <p:embeddedFont>
      <p:font typeface="Roboto" panose="02000000000000000000" pitchFamily="2" charset="0"/>
      <p:regular r:id="rId55"/>
      <p:bold r:id="rId56"/>
      <p:italic r:id="rId57"/>
      <p:boldItalic r:id="rId58"/>
    </p:embeddedFont>
    <p:embeddedFont>
      <p:font typeface="Verdana" panose="020B0604030504040204" pitchFamily="34" charset="0"/>
      <p:regular r:id="rId59"/>
      <p:bold r:id="rId60"/>
      <p:italic r:id="rId61"/>
      <p:boldItalic r:id="rId6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oard Presentation - Discussion Slides" id="{7E0D6A3E-D847-40B5-A2A5-4ED2DC006571}">
          <p14:sldIdLst>
            <p14:sldId id="256"/>
          </p14:sldIdLst>
        </p14:section>
        <p14:section name="Board Presentation - Discussion" id="{9B13FF65-A7CA-4325-8A64-8EF1A2151E92}">
          <p14:sldIdLst>
            <p14:sldId id="2209"/>
            <p14:sldId id="2226"/>
            <p14:sldId id="736"/>
            <p14:sldId id="2233"/>
            <p14:sldId id="817"/>
            <p14:sldId id="678"/>
            <p14:sldId id="2231"/>
            <p14:sldId id="2250"/>
            <p14:sldId id="2248"/>
            <p14:sldId id="2242"/>
            <p14:sldId id="2253"/>
            <p14:sldId id="2254"/>
            <p14:sldId id="2235"/>
            <p14:sldId id="834"/>
            <p14:sldId id="2251"/>
            <p14:sldId id="2237"/>
            <p14:sldId id="2224"/>
            <p14:sldId id="2240"/>
            <p14:sldId id="2252"/>
            <p14:sldId id="2220"/>
            <p14:sldId id="864"/>
            <p14:sldId id="2232"/>
            <p14:sldId id="2064"/>
            <p14:sldId id="2225"/>
          </p14:sldIdLst>
        </p14:section>
        <p14:section name="GM Report" id="{1BB92F95-F98F-4293-A9B2-198709DE8396}">
          <p14:sldIdLst>
            <p14:sldId id="2094"/>
            <p14:sldId id="2229"/>
            <p14:sldId id="2212"/>
            <p14:sldId id="2221"/>
            <p14:sldId id="2223"/>
            <p14:sldId id="2215"/>
            <p14:sldId id="2222"/>
            <p14:sldId id="755"/>
            <p14:sldId id="2227"/>
            <p14:sldId id="2228"/>
            <p14:sldId id="2205"/>
            <p14:sldId id="2214"/>
          </p14:sldIdLst>
        </p14:section>
      </p14:section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97BFDBA-7A45-0649-33FA-0875F2D9341D}" name="Shagun Tougas" initials="ST" userId="S::stougas@cacommunitypower.org::0c0ae8e8-1ab3-4184-9f67-7702301f4f3d" providerId="AD"/>
  <p188:author id="{FB2CB4D3-6997-ADA2-BFE3-24BC4B4B81CC}" name="Philippe Gerretsen" initials="PG" userId="S::pgerretsen@cacommunitypower.org::0b96df25-c343-44ea-be01-181516b8056f" providerId="AD"/>
  <p188:author id="{75C9CDF9-23E9-3882-C9DD-44420B9D160B}" name="Alexander Morris" initials="" userId="S::amorris@cacommunitypower.org::e533c81d-9183-4862-b46e-8ed81baf3b9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mela Leonard" initials="PL" lastIdx="1" clrIdx="0">
    <p:extLst>
      <p:ext uri="{19B8F6BF-5375-455C-9EA6-DF929625EA0E}">
        <p15:presenceInfo xmlns:p15="http://schemas.microsoft.com/office/powerpoint/2012/main" userId="S::pamela.leonard@svcleanenergy.org::ab723188-49b8-4c92-8225-78f64096c3b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90C6"/>
    <a:srgbClr val="78BE20"/>
    <a:srgbClr val="4CD964"/>
    <a:srgbClr val="279989"/>
    <a:srgbClr val="01426A"/>
    <a:srgbClr val="F68D2E"/>
    <a:srgbClr val="A0D1CA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D6C1AC-266F-028C-D59E-EC07A9E54B72}" v="115" dt="2026-04-21T19:38:48.380"/>
    <p1510:client id="{A6C3FE21-A887-4A64-9D64-9ED9429346CC}" v="409" dt="2026-04-21T20:08:22.2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font" Target="fonts/font1.fntdata"/><Relationship Id="rId63" Type="http://schemas.openxmlformats.org/officeDocument/2006/relationships/commentAuthors" Target="commentAuthors.xml"/><Relationship Id="rId68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66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openxmlformats.org/officeDocument/2006/relationships/font" Target="fonts/font15.fntdata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openxmlformats.org/officeDocument/2006/relationships/presProps" Target="presProps.xml"/><Relationship Id="rId69" Type="http://schemas.microsoft.com/office/2015/10/relationships/revisionInfo" Target="revisionInfo.xml"/><Relationship Id="rId8" Type="http://schemas.openxmlformats.org/officeDocument/2006/relationships/slide" Target="slides/slide1.xml"/><Relationship Id="rId51" Type="http://schemas.openxmlformats.org/officeDocument/2006/relationships/font" Target="fonts/font5.fntdata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handoutMaster" Target="handoutMasters/handoutMaster1.xml"/><Relationship Id="rId59" Type="http://schemas.openxmlformats.org/officeDocument/2006/relationships/font" Target="fonts/font13.fntdata"/><Relationship Id="rId67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font" Target="fonts/font8.fntdata"/><Relationship Id="rId62" Type="http://schemas.openxmlformats.org/officeDocument/2006/relationships/font" Target="fonts/font16.fntdata"/><Relationship Id="rId7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font" Target="fonts/font4.fntdata"/><Relationship Id="rId55" Type="http://schemas.openxmlformats.org/officeDocument/2006/relationships/font" Target="fonts/font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gun Tougas" userId="S::stougas@cacommunitypower.org::0c0ae8e8-1ab3-4184-9f67-7702301f4f3d" providerId="AD" clId="Web-{80D0388E-8E22-DE47-C8C7-922C2DBDAA8E}"/>
    <pc:docChg chg="modSld">
      <pc:chgData name="Shagun Tougas" userId="S::stougas@cacommunitypower.org::0c0ae8e8-1ab3-4184-9f67-7702301f4f3d" providerId="AD" clId="Web-{80D0388E-8E22-DE47-C8C7-922C2DBDAA8E}" dt="2026-04-17T18:04:12.828" v="114"/>
      <pc:docMkLst>
        <pc:docMk/>
      </pc:docMkLst>
      <pc:sldChg chg="delSp modSp">
        <pc:chgData name="Shagun Tougas" userId="S::stougas@cacommunitypower.org::0c0ae8e8-1ab3-4184-9f67-7702301f4f3d" providerId="AD" clId="Web-{80D0388E-8E22-DE47-C8C7-922C2DBDAA8E}" dt="2026-04-17T17:58:13.352" v="100"/>
        <pc:sldMkLst>
          <pc:docMk/>
          <pc:sldMk cId="737304623" sldId="736"/>
        </pc:sldMkLst>
        <pc:spChg chg="mod">
          <ac:chgData name="Shagun Tougas" userId="S::stougas@cacommunitypower.org::0c0ae8e8-1ab3-4184-9f67-7702301f4f3d" providerId="AD" clId="Web-{80D0388E-8E22-DE47-C8C7-922C2DBDAA8E}" dt="2026-04-17T17:45:09.722" v="46"/>
          <ac:spMkLst>
            <pc:docMk/>
            <pc:sldMk cId="737304623" sldId="736"/>
            <ac:spMk id="5" creationId="{95076DF3-4810-9C7D-DCE5-A40E769C3635}"/>
          </ac:spMkLst>
        </pc:spChg>
        <pc:spChg chg="mod">
          <ac:chgData name="Shagun Tougas" userId="S::stougas@cacommunitypower.org::0c0ae8e8-1ab3-4184-9f67-7702301f4f3d" providerId="AD" clId="Web-{80D0388E-8E22-DE47-C8C7-922C2DBDAA8E}" dt="2026-04-17T17:57:12.787" v="90"/>
          <ac:spMkLst>
            <pc:docMk/>
            <pc:sldMk cId="737304623" sldId="736"/>
            <ac:spMk id="8" creationId="{795D403C-E7E7-073B-E9B3-4BFFE7B51B45}"/>
          </ac:spMkLst>
        </pc:spChg>
        <pc:spChg chg="mod">
          <ac:chgData name="Shagun Tougas" userId="S::stougas@cacommunitypower.org::0c0ae8e8-1ab3-4184-9f67-7702301f4f3d" providerId="AD" clId="Web-{80D0388E-8E22-DE47-C8C7-922C2DBDAA8E}" dt="2026-04-17T17:57:12.787" v="89"/>
          <ac:spMkLst>
            <pc:docMk/>
            <pc:sldMk cId="737304623" sldId="736"/>
            <ac:spMk id="11" creationId="{1F0A12D1-682D-DF9C-EA9B-202DC21FBD96}"/>
          </ac:spMkLst>
        </pc:spChg>
        <pc:spChg chg="mod">
          <ac:chgData name="Shagun Tougas" userId="S::stougas@cacommunitypower.org::0c0ae8e8-1ab3-4184-9f67-7702301f4f3d" providerId="AD" clId="Web-{80D0388E-8E22-DE47-C8C7-922C2DBDAA8E}" dt="2026-04-17T17:57:10.225" v="85" actId="1076"/>
          <ac:spMkLst>
            <pc:docMk/>
            <pc:sldMk cId="737304623" sldId="736"/>
            <ac:spMk id="13" creationId="{3012F6A9-AA67-7060-3E86-D2B6516ADC64}"/>
          </ac:spMkLst>
        </pc:spChg>
        <pc:spChg chg="mod">
          <ac:chgData name="Shagun Tougas" userId="S::stougas@cacommunitypower.org::0c0ae8e8-1ab3-4184-9f67-7702301f4f3d" providerId="AD" clId="Web-{80D0388E-8E22-DE47-C8C7-922C2DBDAA8E}" dt="2026-04-17T17:57:10.912" v="86" actId="1076"/>
          <ac:spMkLst>
            <pc:docMk/>
            <pc:sldMk cId="737304623" sldId="736"/>
            <ac:spMk id="14" creationId="{B750D22F-E4B3-5969-4A2D-96259FEBC2AC}"/>
          </ac:spMkLst>
        </pc:spChg>
        <pc:spChg chg="mod">
          <ac:chgData name="Shagun Tougas" userId="S::stougas@cacommunitypower.org::0c0ae8e8-1ab3-4184-9f67-7702301f4f3d" providerId="AD" clId="Web-{80D0388E-8E22-DE47-C8C7-922C2DBDAA8E}" dt="2026-04-17T17:57:11.600" v="87" actId="1076"/>
          <ac:spMkLst>
            <pc:docMk/>
            <pc:sldMk cId="737304623" sldId="736"/>
            <ac:spMk id="16" creationId="{1448C6E1-3050-2A9F-C940-AFB88B08A43A}"/>
          </ac:spMkLst>
        </pc:spChg>
        <pc:spChg chg="mod">
          <ac:chgData name="Shagun Tougas" userId="S::stougas@cacommunitypower.org::0c0ae8e8-1ab3-4184-9f67-7702301f4f3d" providerId="AD" clId="Web-{80D0388E-8E22-DE47-C8C7-922C2DBDAA8E}" dt="2026-04-17T17:57:54.523" v="97" actId="20577"/>
          <ac:spMkLst>
            <pc:docMk/>
            <pc:sldMk cId="737304623" sldId="736"/>
            <ac:spMk id="26" creationId="{ACCAB5D5-438D-94CF-2D8D-BF4193234F39}"/>
          </ac:spMkLst>
        </pc:spChg>
        <pc:spChg chg="mod">
          <ac:chgData name="Shagun Tougas" userId="S::stougas@cacommunitypower.org::0c0ae8e8-1ab3-4184-9f67-7702301f4f3d" providerId="AD" clId="Web-{80D0388E-8E22-DE47-C8C7-922C2DBDAA8E}" dt="2026-04-17T17:57:12.787" v="94"/>
          <ac:spMkLst>
            <pc:docMk/>
            <pc:sldMk cId="737304623" sldId="736"/>
            <ac:spMk id="27" creationId="{AF2E20A1-F455-8D0C-AB2F-6DEF561BD906}"/>
          </ac:spMkLst>
        </pc:spChg>
        <pc:spChg chg="mod">
          <ac:chgData name="Shagun Tougas" userId="S::stougas@cacommunitypower.org::0c0ae8e8-1ab3-4184-9f67-7702301f4f3d" providerId="AD" clId="Web-{80D0388E-8E22-DE47-C8C7-922C2DBDAA8E}" dt="2026-04-17T17:57:12.787" v="93"/>
          <ac:spMkLst>
            <pc:docMk/>
            <pc:sldMk cId="737304623" sldId="736"/>
            <ac:spMk id="28" creationId="{E86F0F6C-CF85-8834-F08C-17B8CD044D85}"/>
          </ac:spMkLst>
        </pc:spChg>
        <pc:spChg chg="mod">
          <ac:chgData name="Shagun Tougas" userId="S::stougas@cacommunitypower.org::0c0ae8e8-1ab3-4184-9f67-7702301f4f3d" providerId="AD" clId="Web-{80D0388E-8E22-DE47-C8C7-922C2DBDAA8E}" dt="2026-04-17T17:58:13.352" v="100"/>
          <ac:spMkLst>
            <pc:docMk/>
            <pc:sldMk cId="737304623" sldId="736"/>
            <ac:spMk id="32" creationId="{59F031DF-E539-6F2D-07A4-2E5616A133AF}"/>
          </ac:spMkLst>
        </pc:spChg>
        <pc:spChg chg="mod">
          <ac:chgData name="Shagun Tougas" userId="S::stougas@cacommunitypower.org::0c0ae8e8-1ab3-4184-9f67-7702301f4f3d" providerId="AD" clId="Web-{80D0388E-8E22-DE47-C8C7-922C2DBDAA8E}" dt="2026-04-17T17:57:12.787" v="92"/>
          <ac:spMkLst>
            <pc:docMk/>
            <pc:sldMk cId="737304623" sldId="736"/>
            <ac:spMk id="33" creationId="{5596D6CD-7AE9-A3B4-ADF6-1A36D2EB6B97}"/>
          </ac:spMkLst>
        </pc:spChg>
        <pc:spChg chg="mod">
          <ac:chgData name="Shagun Tougas" userId="S::stougas@cacommunitypower.org::0c0ae8e8-1ab3-4184-9f67-7702301f4f3d" providerId="AD" clId="Web-{80D0388E-8E22-DE47-C8C7-922C2DBDAA8E}" dt="2026-04-17T17:45:15.504" v="47"/>
          <ac:spMkLst>
            <pc:docMk/>
            <pc:sldMk cId="737304623" sldId="736"/>
            <ac:spMk id="37" creationId="{88E10809-3160-2A4C-6533-2CE1687468E8}"/>
          </ac:spMkLst>
        </pc:spChg>
        <pc:spChg chg="mod">
          <ac:chgData name="Shagun Tougas" userId="S::stougas@cacommunitypower.org::0c0ae8e8-1ab3-4184-9f67-7702301f4f3d" providerId="AD" clId="Web-{80D0388E-8E22-DE47-C8C7-922C2DBDAA8E}" dt="2026-04-17T17:45:20.957" v="48"/>
          <ac:spMkLst>
            <pc:docMk/>
            <pc:sldMk cId="737304623" sldId="736"/>
            <ac:spMk id="41" creationId="{AEF38E1D-C19E-B9ED-6A8F-11D42DF8DDAB}"/>
          </ac:spMkLst>
        </pc:spChg>
        <pc:spChg chg="mod">
          <ac:chgData name="Shagun Tougas" userId="S::stougas@cacommunitypower.org::0c0ae8e8-1ab3-4184-9f67-7702301f4f3d" providerId="AD" clId="Web-{80D0388E-8E22-DE47-C8C7-922C2DBDAA8E}" dt="2026-04-17T17:55:48.972" v="49"/>
          <ac:spMkLst>
            <pc:docMk/>
            <pc:sldMk cId="737304623" sldId="736"/>
            <ac:spMk id="42" creationId="{AF1CB574-F36E-E269-0F8A-A1424A5E05EA}"/>
          </ac:spMkLst>
        </pc:spChg>
      </pc:sldChg>
      <pc:sldChg chg="modSp">
        <pc:chgData name="Shagun Tougas" userId="S::stougas@cacommunitypower.org::0c0ae8e8-1ab3-4184-9f67-7702301f4f3d" providerId="AD" clId="Web-{80D0388E-8E22-DE47-C8C7-922C2DBDAA8E}" dt="2026-04-17T18:04:12.828" v="114"/>
        <pc:sldMkLst>
          <pc:docMk/>
          <pc:sldMk cId="4150497683" sldId="817"/>
        </pc:sldMkLst>
        <pc:graphicFrameChg chg="mod modGraphic">
          <ac:chgData name="Shagun Tougas" userId="S::stougas@cacommunitypower.org::0c0ae8e8-1ab3-4184-9f67-7702301f4f3d" providerId="AD" clId="Web-{80D0388E-8E22-DE47-C8C7-922C2DBDAA8E}" dt="2026-04-17T18:04:12.828" v="114"/>
          <ac:graphicFrameMkLst>
            <pc:docMk/>
            <pc:sldMk cId="4150497683" sldId="817"/>
            <ac:graphicFrameMk id="28" creationId="{2A1A2433-3044-49BA-1D07-162309A5A14D}"/>
          </ac:graphicFrameMkLst>
        </pc:graphicFrameChg>
      </pc:sldChg>
      <pc:sldChg chg="modSp">
        <pc:chgData name="Shagun Tougas" userId="S::stougas@cacommunitypower.org::0c0ae8e8-1ab3-4184-9f67-7702301f4f3d" providerId="AD" clId="Web-{80D0388E-8E22-DE47-C8C7-922C2DBDAA8E}" dt="2026-04-17T17:08:20.031" v="44"/>
        <pc:sldMkLst>
          <pc:docMk/>
          <pc:sldMk cId="2517667176" sldId="2220"/>
        </pc:sldMkLst>
        <pc:graphicFrameChg chg="mod modGraphic">
          <ac:chgData name="Shagun Tougas" userId="S::stougas@cacommunitypower.org::0c0ae8e8-1ab3-4184-9f67-7702301f4f3d" providerId="AD" clId="Web-{80D0388E-8E22-DE47-C8C7-922C2DBDAA8E}" dt="2026-04-17T17:08:20.031" v="44"/>
          <ac:graphicFrameMkLst>
            <pc:docMk/>
            <pc:sldMk cId="2517667176" sldId="2220"/>
            <ac:graphicFrameMk id="7" creationId="{D902C55D-BEAD-435B-5356-881799B61095}"/>
          </ac:graphicFrameMkLst>
        </pc:graphicFrameChg>
      </pc:sldChg>
      <pc:sldChg chg="modSp">
        <pc:chgData name="Shagun Tougas" userId="S::stougas@cacommunitypower.org::0c0ae8e8-1ab3-4184-9f67-7702301f4f3d" providerId="AD" clId="Web-{80D0388E-8E22-DE47-C8C7-922C2DBDAA8E}" dt="2026-04-17T17:56:04.801" v="50" actId="1076"/>
        <pc:sldMkLst>
          <pc:docMk/>
          <pc:sldMk cId="1275178647" sldId="2226"/>
        </pc:sldMkLst>
        <pc:spChg chg="mod">
          <ac:chgData name="Shagun Tougas" userId="S::stougas@cacommunitypower.org::0c0ae8e8-1ab3-4184-9f67-7702301f4f3d" providerId="AD" clId="Web-{80D0388E-8E22-DE47-C8C7-922C2DBDAA8E}" dt="2026-04-17T17:56:04.801" v="50" actId="1076"/>
          <ac:spMkLst>
            <pc:docMk/>
            <pc:sldMk cId="1275178647" sldId="2226"/>
            <ac:spMk id="4" creationId="{101CD493-D94F-60F6-CF60-AA4AFE4F3680}"/>
          </ac:spMkLst>
        </pc:spChg>
      </pc:sldChg>
      <pc:sldChg chg="addSp modSp">
        <pc:chgData name="Shagun Tougas" userId="S::stougas@cacommunitypower.org::0c0ae8e8-1ab3-4184-9f67-7702301f4f3d" providerId="AD" clId="Web-{80D0388E-8E22-DE47-C8C7-922C2DBDAA8E}" dt="2026-04-17T17:59:08.338" v="108"/>
        <pc:sldMkLst>
          <pc:docMk/>
          <pc:sldMk cId="2839644173" sldId="2233"/>
        </pc:sldMkLst>
        <pc:spChg chg="mod">
          <ac:chgData name="Shagun Tougas" userId="S::stougas@cacommunitypower.org::0c0ae8e8-1ab3-4184-9f67-7702301f4f3d" providerId="AD" clId="Web-{80D0388E-8E22-DE47-C8C7-922C2DBDAA8E}" dt="2026-04-17T17:59:08.338" v="108"/>
          <ac:spMkLst>
            <pc:docMk/>
            <pc:sldMk cId="2839644173" sldId="2233"/>
            <ac:spMk id="4" creationId="{66A4729E-5345-0E7F-DCE7-868478418923}"/>
          </ac:spMkLst>
        </pc:spChg>
        <pc:spChg chg="add mod">
          <ac:chgData name="Shagun Tougas" userId="S::stougas@cacommunitypower.org::0c0ae8e8-1ab3-4184-9f67-7702301f4f3d" providerId="AD" clId="Web-{80D0388E-8E22-DE47-C8C7-922C2DBDAA8E}" dt="2026-04-17T17:59:02.291" v="107" actId="1076"/>
          <ac:spMkLst>
            <pc:docMk/>
            <pc:sldMk cId="2839644173" sldId="2233"/>
            <ac:spMk id="5" creationId="{3F8675D0-16BB-4F0B-F5C2-92364562D3F4}"/>
          </ac:spMkLst>
        </pc:spChg>
      </pc:sldChg>
    </pc:docChg>
  </pc:docChgLst>
  <pc:docChgLst>
    <pc:chgData name="Alexander Morris" userId="S::amorris@cacommunitypower.org::e533c81d-9183-4862-b46e-8ed81baf3b93" providerId="AD" clId="Web-{BFBEDFEF-E051-0622-D415-DBFE73CE573D}"/>
    <pc:docChg chg="addSld delSld modSld sldOrd delSection modSection">
      <pc:chgData name="Alexander Morris" userId="S::amorris@cacommunitypower.org::e533c81d-9183-4862-b46e-8ed81baf3b93" providerId="AD" clId="Web-{BFBEDFEF-E051-0622-D415-DBFE73CE573D}" dt="2026-04-17T20:13:05.978" v="1496" actId="1076"/>
      <pc:docMkLst>
        <pc:docMk/>
      </pc:docMkLst>
      <pc:sldChg chg="addSp delSp modSp">
        <pc:chgData name="Alexander Morris" userId="S::amorris@cacommunitypower.org::e533c81d-9183-4862-b46e-8ed81baf3b93" providerId="AD" clId="Web-{BFBEDFEF-E051-0622-D415-DBFE73CE573D}" dt="2026-04-16T23:49:28.314" v="238" actId="1076"/>
        <pc:sldMkLst>
          <pc:docMk/>
          <pc:sldMk cId="758176126" sldId="678"/>
        </pc:sldMkLst>
        <pc:spChg chg="mod">
          <ac:chgData name="Alexander Morris" userId="S::amorris@cacommunitypower.org::e533c81d-9183-4862-b46e-8ed81baf3b93" providerId="AD" clId="Web-{BFBEDFEF-E051-0622-D415-DBFE73CE573D}" dt="2026-04-16T23:48:21.280" v="170" actId="1076"/>
          <ac:spMkLst>
            <pc:docMk/>
            <pc:sldMk cId="758176126" sldId="678"/>
            <ac:spMk id="3" creationId="{96CEC3C0-8A13-6BE0-5164-DF16BAA0FA9E}"/>
          </ac:spMkLst>
        </pc:spChg>
        <pc:spChg chg="mod ord">
          <ac:chgData name="Alexander Morris" userId="S::amorris@cacommunitypower.org::e533c81d-9183-4862-b46e-8ed81baf3b93" providerId="AD" clId="Web-{BFBEDFEF-E051-0622-D415-DBFE73CE573D}" dt="2026-04-16T23:49:28.314" v="238" actId="1076"/>
          <ac:spMkLst>
            <pc:docMk/>
            <pc:sldMk cId="758176126" sldId="678"/>
            <ac:spMk id="4" creationId="{2BD44E19-DA77-49E3-616D-35FCC0DCB2D7}"/>
          </ac:spMkLst>
        </pc:spChg>
        <pc:spChg chg="add mod">
          <ac:chgData name="Alexander Morris" userId="S::amorris@cacommunitypower.org::e533c81d-9183-4862-b46e-8ed81baf3b93" providerId="AD" clId="Web-{BFBEDFEF-E051-0622-D415-DBFE73CE573D}" dt="2026-04-16T23:49:16.142" v="235" actId="1076"/>
          <ac:spMkLst>
            <pc:docMk/>
            <pc:sldMk cId="758176126" sldId="678"/>
            <ac:spMk id="6" creationId="{5F688177-8692-3AD0-5B9B-6E2FD3F5A2A1}"/>
          </ac:spMkLst>
        </pc:spChg>
        <pc:graphicFrameChg chg="add mod modGraphic">
          <ac:chgData name="Alexander Morris" userId="S::amorris@cacommunitypower.org::e533c81d-9183-4862-b46e-8ed81baf3b93" providerId="AD" clId="Web-{BFBEDFEF-E051-0622-D415-DBFE73CE573D}" dt="2026-04-16T23:49:13.063" v="234" actId="1076"/>
          <ac:graphicFrameMkLst>
            <pc:docMk/>
            <pc:sldMk cId="758176126" sldId="678"/>
            <ac:graphicFrameMk id="8" creationId="{833F6444-E076-DC13-40C6-31225B01B441}"/>
          </ac:graphicFrameMkLst>
        </pc:graphicFrameChg>
      </pc:sldChg>
      <pc:sldChg chg="addSp delSp modSp">
        <pc:chgData name="Alexander Morris" userId="S::amorris@cacommunitypower.org::e533c81d-9183-4862-b46e-8ed81baf3b93" providerId="AD" clId="Web-{BFBEDFEF-E051-0622-D415-DBFE73CE573D}" dt="2026-04-17T18:00:33.174" v="997"/>
        <pc:sldMkLst>
          <pc:docMk/>
          <pc:sldMk cId="4150497683" sldId="817"/>
        </pc:sldMkLst>
        <pc:spChg chg="mod">
          <ac:chgData name="Alexander Morris" userId="S::amorris@cacommunitypower.org::e533c81d-9183-4862-b46e-8ed81baf3b93" providerId="AD" clId="Web-{BFBEDFEF-E051-0622-D415-DBFE73CE573D}" dt="2026-04-17T17:04:02.884" v="307" actId="20577"/>
          <ac:spMkLst>
            <pc:docMk/>
            <pc:sldMk cId="4150497683" sldId="817"/>
            <ac:spMk id="2" creationId="{885FB346-8BC8-34DD-5485-477E12C3EB09}"/>
          </ac:spMkLst>
        </pc:spChg>
        <pc:spChg chg="add del mod">
          <ac:chgData name="Alexander Morris" userId="S::amorris@cacommunitypower.org::e533c81d-9183-4862-b46e-8ed81baf3b93" providerId="AD" clId="Web-{BFBEDFEF-E051-0622-D415-DBFE73CE573D}" dt="2026-04-16T23:44:27.079" v="45" actId="20577"/>
          <ac:spMkLst>
            <pc:docMk/>
            <pc:sldMk cId="4150497683" sldId="817"/>
            <ac:spMk id="3" creationId="{225921B5-97C9-7CC7-C265-58E0639C11B4}"/>
          </ac:spMkLst>
        </pc:spChg>
        <pc:spChg chg="add del">
          <ac:chgData name="Alexander Morris" userId="S::amorris@cacommunitypower.org::e533c81d-9183-4862-b46e-8ed81baf3b93" providerId="AD" clId="Web-{BFBEDFEF-E051-0622-D415-DBFE73CE573D}" dt="2026-04-16T23:43:52.607" v="31"/>
          <ac:spMkLst>
            <pc:docMk/>
            <pc:sldMk cId="4150497683" sldId="817"/>
            <ac:spMk id="20" creationId="{794FED26-B424-3226-DF68-0FA08BF9B327}"/>
          </ac:spMkLst>
        </pc:spChg>
        <pc:graphicFrameChg chg="add mod ord modGraphic">
          <ac:chgData name="Alexander Morris" userId="S::amorris@cacommunitypower.org::e533c81d-9183-4862-b46e-8ed81baf3b93" providerId="AD" clId="Web-{BFBEDFEF-E051-0622-D415-DBFE73CE573D}" dt="2026-04-17T18:00:33.174" v="997"/>
          <ac:graphicFrameMkLst>
            <pc:docMk/>
            <pc:sldMk cId="4150497683" sldId="817"/>
            <ac:graphicFrameMk id="28" creationId="{2A1A2433-3044-49BA-1D07-162309A5A14D}"/>
          </ac:graphicFrameMkLst>
        </pc:graphicFrameChg>
      </pc:sldChg>
      <pc:sldChg chg="modSp">
        <pc:chgData name="Alexander Morris" userId="S::amorris@cacommunitypower.org::e533c81d-9183-4862-b46e-8ed81baf3b93" providerId="AD" clId="Web-{BFBEDFEF-E051-0622-D415-DBFE73CE573D}" dt="2026-04-17T17:04:58.369" v="390"/>
        <pc:sldMkLst>
          <pc:docMk/>
          <pc:sldMk cId="787786067" sldId="864"/>
        </pc:sldMkLst>
        <pc:graphicFrameChg chg="mod modGraphic">
          <ac:chgData name="Alexander Morris" userId="S::amorris@cacommunitypower.org::e533c81d-9183-4862-b46e-8ed81baf3b93" providerId="AD" clId="Web-{BFBEDFEF-E051-0622-D415-DBFE73CE573D}" dt="2026-04-17T17:04:58.369" v="390"/>
          <ac:graphicFrameMkLst>
            <pc:docMk/>
            <pc:sldMk cId="787786067" sldId="864"/>
            <ac:graphicFrameMk id="4" creationId="{20BEEEB6-88F0-B8CB-5968-C9DB5FD704F2}"/>
          </ac:graphicFrameMkLst>
        </pc:graphicFrameChg>
      </pc:sldChg>
      <pc:sldChg chg="modSp">
        <pc:chgData name="Alexander Morris" userId="S::amorris@cacommunitypower.org::e533c81d-9183-4862-b46e-8ed81baf3b93" providerId="AD" clId="Web-{BFBEDFEF-E051-0622-D415-DBFE73CE573D}" dt="2026-04-17T16:41:01.716" v="257" actId="20577"/>
        <pc:sldMkLst>
          <pc:docMk/>
          <pc:sldMk cId="920585873" sldId="2212"/>
        </pc:sldMkLst>
        <pc:spChg chg="mod">
          <ac:chgData name="Alexander Morris" userId="S::amorris@cacommunitypower.org::e533c81d-9183-4862-b46e-8ed81baf3b93" providerId="AD" clId="Web-{BFBEDFEF-E051-0622-D415-DBFE73CE573D}" dt="2026-04-17T16:41:01.716" v="257" actId="20577"/>
          <ac:spMkLst>
            <pc:docMk/>
            <pc:sldMk cId="920585873" sldId="2212"/>
            <ac:spMk id="4" creationId="{3F52B596-8298-C860-3881-6D6A09AA3748}"/>
          </ac:spMkLst>
        </pc:spChg>
      </pc:sldChg>
      <pc:sldChg chg="modSp ord">
        <pc:chgData name="Alexander Morris" userId="S::amorris@cacommunitypower.org::e533c81d-9183-4862-b46e-8ed81baf3b93" providerId="AD" clId="Web-{BFBEDFEF-E051-0622-D415-DBFE73CE573D}" dt="2026-04-17T17:08:41.966" v="432"/>
        <pc:sldMkLst>
          <pc:docMk/>
          <pc:sldMk cId="2517667176" sldId="2220"/>
        </pc:sldMkLst>
        <pc:spChg chg="mod">
          <ac:chgData name="Alexander Morris" userId="S::amorris@cacommunitypower.org::e533c81d-9183-4862-b46e-8ed81baf3b93" providerId="AD" clId="Web-{BFBEDFEF-E051-0622-D415-DBFE73CE573D}" dt="2026-04-17T17:07:05.090" v="428" actId="20577"/>
          <ac:spMkLst>
            <pc:docMk/>
            <pc:sldMk cId="2517667176" sldId="2220"/>
            <ac:spMk id="2" creationId="{9D1EDCBB-56B1-4AEF-FA10-90D9425C1F29}"/>
          </ac:spMkLst>
        </pc:spChg>
        <pc:graphicFrameChg chg="mod modGraphic">
          <ac:chgData name="Alexander Morris" userId="S::amorris@cacommunitypower.org::e533c81d-9183-4862-b46e-8ed81baf3b93" providerId="AD" clId="Web-{BFBEDFEF-E051-0622-D415-DBFE73CE573D}" dt="2026-04-17T17:08:41.966" v="432"/>
          <ac:graphicFrameMkLst>
            <pc:docMk/>
            <pc:sldMk cId="2517667176" sldId="2220"/>
            <ac:graphicFrameMk id="7" creationId="{D902C55D-BEAD-435B-5356-881799B61095}"/>
          </ac:graphicFrameMkLst>
        </pc:graphicFrameChg>
      </pc:sldChg>
      <pc:sldChg chg="modSp">
        <pc:chgData name="Alexander Morris" userId="S::amorris@cacommunitypower.org::e533c81d-9183-4862-b46e-8ed81baf3b93" providerId="AD" clId="Web-{BFBEDFEF-E051-0622-D415-DBFE73CE573D}" dt="2026-04-17T16:43:40.302" v="298" actId="20577"/>
        <pc:sldMkLst>
          <pc:docMk/>
          <pc:sldMk cId="1968215857" sldId="2222"/>
        </pc:sldMkLst>
        <pc:spChg chg="mod">
          <ac:chgData name="Alexander Morris" userId="S::amorris@cacommunitypower.org::e533c81d-9183-4862-b46e-8ed81baf3b93" providerId="AD" clId="Web-{BFBEDFEF-E051-0622-D415-DBFE73CE573D}" dt="2026-04-17T16:43:40.302" v="298" actId="20577"/>
          <ac:spMkLst>
            <pc:docMk/>
            <pc:sldMk cId="1968215857" sldId="2222"/>
            <ac:spMk id="4" creationId="{788B67F9-402D-F30C-9F26-44B417B07028}"/>
          </ac:spMkLst>
        </pc:spChg>
      </pc:sldChg>
      <pc:sldChg chg="modSp">
        <pc:chgData name="Alexander Morris" userId="S::amorris@cacommunitypower.org::e533c81d-9183-4862-b46e-8ed81baf3b93" providerId="AD" clId="Web-{BFBEDFEF-E051-0622-D415-DBFE73CE573D}" dt="2026-04-17T17:38:29.515" v="823" actId="20577"/>
        <pc:sldMkLst>
          <pc:docMk/>
          <pc:sldMk cId="3313654246" sldId="2224"/>
        </pc:sldMkLst>
        <pc:spChg chg="mod">
          <ac:chgData name="Alexander Morris" userId="S::amorris@cacommunitypower.org::e533c81d-9183-4862-b46e-8ed81baf3b93" providerId="AD" clId="Web-{BFBEDFEF-E051-0622-D415-DBFE73CE573D}" dt="2026-04-17T17:38:29.515" v="823" actId="20577"/>
          <ac:spMkLst>
            <pc:docMk/>
            <pc:sldMk cId="3313654246" sldId="2224"/>
            <ac:spMk id="4" creationId="{8F6A9CAD-681B-EDBE-3FF9-2B66BFFCBB2E}"/>
          </ac:spMkLst>
        </pc:spChg>
      </pc:sldChg>
      <pc:sldChg chg="modSp">
        <pc:chgData name="Alexander Morris" userId="S::amorris@cacommunitypower.org::e533c81d-9183-4862-b46e-8ed81baf3b93" providerId="AD" clId="Web-{BFBEDFEF-E051-0622-D415-DBFE73CE573D}" dt="2026-04-17T17:42:06.476" v="870" actId="1076"/>
        <pc:sldMkLst>
          <pc:docMk/>
          <pc:sldMk cId="399635197" sldId="2228"/>
        </pc:sldMkLst>
        <pc:spChg chg="mod">
          <ac:chgData name="Alexander Morris" userId="S::amorris@cacommunitypower.org::e533c81d-9183-4862-b46e-8ed81baf3b93" providerId="AD" clId="Web-{BFBEDFEF-E051-0622-D415-DBFE73CE573D}" dt="2026-04-17T17:42:06.476" v="870" actId="1076"/>
          <ac:spMkLst>
            <pc:docMk/>
            <pc:sldMk cId="399635197" sldId="2228"/>
            <ac:spMk id="11" creationId="{117BA9FA-95F2-9972-A0B7-650DD4BDCAD7}"/>
          </ac:spMkLst>
        </pc:spChg>
      </pc:sldChg>
      <pc:sldChg chg="modSp">
        <pc:chgData name="Alexander Morris" userId="S::amorris@cacommunitypower.org::e533c81d-9183-4862-b46e-8ed81baf3b93" providerId="AD" clId="Web-{BFBEDFEF-E051-0622-D415-DBFE73CE573D}" dt="2026-04-17T17:45:04.996" v="902" actId="20577"/>
        <pc:sldMkLst>
          <pc:docMk/>
          <pc:sldMk cId="1322889412" sldId="2229"/>
        </pc:sldMkLst>
        <pc:spChg chg="mod">
          <ac:chgData name="Alexander Morris" userId="S::amorris@cacommunitypower.org::e533c81d-9183-4862-b46e-8ed81baf3b93" providerId="AD" clId="Web-{BFBEDFEF-E051-0622-D415-DBFE73CE573D}" dt="2026-04-17T17:45:04.996" v="902" actId="20577"/>
          <ac:spMkLst>
            <pc:docMk/>
            <pc:sldMk cId="1322889412" sldId="2229"/>
            <ac:spMk id="4" creationId="{62F3875B-8857-4664-C289-5CE35052E7FC}"/>
          </ac:spMkLst>
        </pc:spChg>
      </pc:sldChg>
      <pc:sldChg chg="ord">
        <pc:chgData name="Alexander Morris" userId="S::amorris@cacommunitypower.org::e533c81d-9183-4862-b46e-8ed81baf3b93" providerId="AD" clId="Web-{BFBEDFEF-E051-0622-D415-DBFE73CE573D}" dt="2026-04-17T20:04:24.518" v="999"/>
        <pc:sldMkLst>
          <pc:docMk/>
          <pc:sldMk cId="2003410135" sldId="2232"/>
        </pc:sldMkLst>
      </pc:sldChg>
      <pc:sldChg chg="modSp">
        <pc:chgData name="Alexander Morris" userId="S::amorris@cacommunitypower.org::e533c81d-9183-4862-b46e-8ed81baf3b93" providerId="AD" clId="Web-{BFBEDFEF-E051-0622-D415-DBFE73CE573D}" dt="2026-04-17T17:58:59.140" v="911" actId="20577"/>
        <pc:sldMkLst>
          <pc:docMk/>
          <pc:sldMk cId="2839644173" sldId="2233"/>
        </pc:sldMkLst>
        <pc:spChg chg="mod">
          <ac:chgData name="Alexander Morris" userId="S::amorris@cacommunitypower.org::e533c81d-9183-4862-b46e-8ed81baf3b93" providerId="AD" clId="Web-{BFBEDFEF-E051-0622-D415-DBFE73CE573D}" dt="2026-04-17T17:58:59.140" v="911" actId="20577"/>
          <ac:spMkLst>
            <pc:docMk/>
            <pc:sldMk cId="2839644173" sldId="2233"/>
            <ac:spMk id="4" creationId="{66A4729E-5345-0E7F-DCE7-868478418923}"/>
          </ac:spMkLst>
        </pc:spChg>
      </pc:sldChg>
      <pc:sldChg chg="modSp new add del ord">
        <pc:chgData name="Alexander Morris" userId="S::amorris@cacommunitypower.org::e533c81d-9183-4862-b46e-8ed81baf3b93" providerId="AD" clId="Web-{BFBEDFEF-E051-0622-D415-DBFE73CE573D}" dt="2026-04-17T17:39:12.814" v="869" actId="20577"/>
        <pc:sldMkLst>
          <pc:docMk/>
          <pc:sldMk cId="1610855237" sldId="2237"/>
        </pc:sldMkLst>
        <pc:spChg chg="mod">
          <ac:chgData name="Alexander Morris" userId="S::amorris@cacommunitypower.org::e533c81d-9183-4862-b46e-8ed81baf3b93" providerId="AD" clId="Web-{BFBEDFEF-E051-0622-D415-DBFE73CE573D}" dt="2026-04-17T17:34:58.154" v="750"/>
          <ac:spMkLst>
            <pc:docMk/>
            <pc:sldMk cId="1610855237" sldId="2237"/>
            <ac:spMk id="2" creationId="{E3A12703-9485-05C1-16B7-F3AF87FE8707}"/>
          </ac:spMkLst>
        </pc:spChg>
        <pc:spChg chg="mod">
          <ac:chgData name="Alexander Morris" userId="S::amorris@cacommunitypower.org::e533c81d-9183-4862-b46e-8ed81baf3b93" providerId="AD" clId="Web-{BFBEDFEF-E051-0622-D415-DBFE73CE573D}" dt="2026-04-17T17:39:12.814" v="869" actId="20577"/>
          <ac:spMkLst>
            <pc:docMk/>
            <pc:sldMk cId="1610855237" sldId="2237"/>
            <ac:spMk id="3" creationId="{BFEDD1A0-8D1B-E0AE-B641-E765E722A79B}"/>
          </ac:spMkLst>
        </pc:spChg>
      </pc:sldChg>
      <pc:sldChg chg="modSp add replId">
        <pc:chgData name="Alexander Morris" userId="S::amorris@cacommunitypower.org::e533c81d-9183-4862-b46e-8ed81baf3b93" providerId="AD" clId="Web-{BFBEDFEF-E051-0622-D415-DBFE73CE573D}" dt="2026-04-17T17:38:50.283" v="850" actId="20577"/>
        <pc:sldMkLst>
          <pc:docMk/>
          <pc:sldMk cId="4259044156" sldId="2240"/>
        </pc:sldMkLst>
        <pc:spChg chg="mod">
          <ac:chgData name="Alexander Morris" userId="S::amorris@cacommunitypower.org::e533c81d-9183-4862-b46e-8ed81baf3b93" providerId="AD" clId="Web-{BFBEDFEF-E051-0622-D415-DBFE73CE573D}" dt="2026-04-17T17:38:39.343" v="846" actId="20577"/>
          <ac:spMkLst>
            <pc:docMk/>
            <pc:sldMk cId="4259044156" sldId="2240"/>
            <ac:spMk id="2" creationId="{8E03D7C8-FE23-74C4-8C43-605FFFBDB697}"/>
          </ac:spMkLst>
        </pc:spChg>
        <pc:spChg chg="mod">
          <ac:chgData name="Alexander Morris" userId="S::amorris@cacommunitypower.org::e533c81d-9183-4862-b46e-8ed81baf3b93" providerId="AD" clId="Web-{BFBEDFEF-E051-0622-D415-DBFE73CE573D}" dt="2026-04-17T17:38:50.283" v="850" actId="20577"/>
          <ac:spMkLst>
            <pc:docMk/>
            <pc:sldMk cId="4259044156" sldId="2240"/>
            <ac:spMk id="4" creationId="{9F494446-E598-07BF-6563-383CA92773FF}"/>
          </ac:spMkLst>
        </pc:spChg>
      </pc:sldChg>
    </pc:docChg>
  </pc:docChgLst>
  <pc:docChgLst>
    <pc:chgData name="Philippe Gerretsen" userId="0b96df25-c343-44ea-be01-181516b8056f" providerId="ADAL" clId="{918E9765-5213-4E97-8CFD-BF57771002FE}"/>
    <pc:docChg chg="undo custSel addSld delSld modSld sldOrd modSection">
      <pc:chgData name="Philippe Gerretsen" userId="0b96df25-c343-44ea-be01-181516b8056f" providerId="ADAL" clId="{918E9765-5213-4E97-8CFD-BF57771002FE}" dt="2026-04-14T23:57:15.081" v="2648" actId="20577"/>
      <pc:docMkLst>
        <pc:docMk/>
      </pc:docMkLst>
      <pc:sldChg chg="modSp mod">
        <pc:chgData name="Philippe Gerretsen" userId="0b96df25-c343-44ea-be01-181516b8056f" providerId="ADAL" clId="{918E9765-5213-4E97-8CFD-BF57771002FE}" dt="2026-04-14T23:57:15.081" v="2648" actId="20577"/>
        <pc:sldMkLst>
          <pc:docMk/>
          <pc:sldMk cId="920585873" sldId="2212"/>
        </pc:sldMkLst>
        <pc:spChg chg="mod">
          <ac:chgData name="Philippe Gerretsen" userId="0b96df25-c343-44ea-be01-181516b8056f" providerId="ADAL" clId="{918E9765-5213-4E97-8CFD-BF57771002FE}" dt="2026-04-14T23:57:15.081" v="2648" actId="20577"/>
          <ac:spMkLst>
            <pc:docMk/>
            <pc:sldMk cId="920585873" sldId="2212"/>
            <ac:spMk id="4" creationId="{3F52B596-8298-C860-3881-6D6A09AA3748}"/>
          </ac:spMkLst>
        </pc:spChg>
      </pc:sldChg>
      <pc:sldChg chg="modSp mod ord">
        <pc:chgData name="Philippe Gerretsen" userId="0b96df25-c343-44ea-be01-181516b8056f" providerId="ADAL" clId="{918E9765-5213-4E97-8CFD-BF57771002FE}" dt="2026-04-14T23:50:44.718" v="2391" actId="20577"/>
        <pc:sldMkLst>
          <pc:docMk/>
          <pc:sldMk cId="90957261" sldId="2214"/>
        </pc:sldMkLst>
        <pc:spChg chg="mod">
          <ac:chgData name="Philippe Gerretsen" userId="0b96df25-c343-44ea-be01-181516b8056f" providerId="ADAL" clId="{918E9765-5213-4E97-8CFD-BF57771002FE}" dt="2026-04-14T23:50:44.718" v="2391" actId="20577"/>
          <ac:spMkLst>
            <pc:docMk/>
            <pc:sldMk cId="90957261" sldId="2214"/>
            <ac:spMk id="4" creationId="{AC6854AC-FC27-23DB-17B9-2E5747BA623B}"/>
          </ac:spMkLst>
        </pc:spChg>
      </pc:sldChg>
      <pc:sldChg chg="modSp new mod">
        <pc:chgData name="Philippe Gerretsen" userId="0b96df25-c343-44ea-be01-181516b8056f" providerId="ADAL" clId="{918E9765-5213-4E97-8CFD-BF57771002FE}" dt="2026-04-14T23:50:24.769" v="2389" actId="404"/>
        <pc:sldMkLst>
          <pc:docMk/>
          <pc:sldMk cId="4249685169" sldId="2221"/>
        </pc:sldMkLst>
        <pc:spChg chg="mod">
          <ac:chgData name="Philippe Gerretsen" userId="0b96df25-c343-44ea-be01-181516b8056f" providerId="ADAL" clId="{918E9765-5213-4E97-8CFD-BF57771002FE}" dt="2026-04-14T20:27:58.314" v="33" actId="20577"/>
          <ac:spMkLst>
            <pc:docMk/>
            <pc:sldMk cId="4249685169" sldId="2221"/>
            <ac:spMk id="2" creationId="{A2FD53CA-B5A2-822F-4E05-A2672DA75D22}"/>
          </ac:spMkLst>
        </pc:spChg>
        <pc:spChg chg="mod">
          <ac:chgData name="Philippe Gerretsen" userId="0b96df25-c343-44ea-be01-181516b8056f" providerId="ADAL" clId="{918E9765-5213-4E97-8CFD-BF57771002FE}" dt="2026-04-14T23:50:24.769" v="2389" actId="404"/>
          <ac:spMkLst>
            <pc:docMk/>
            <pc:sldMk cId="4249685169" sldId="2221"/>
            <ac:spMk id="4" creationId="{BAC3524F-EF36-EB28-8423-E6C2BCA85DAC}"/>
          </ac:spMkLst>
        </pc:spChg>
      </pc:sldChg>
      <pc:sldChg chg="delSp modSp new mod">
        <pc:chgData name="Philippe Gerretsen" userId="0b96df25-c343-44ea-be01-181516b8056f" providerId="ADAL" clId="{918E9765-5213-4E97-8CFD-BF57771002FE}" dt="2026-04-14T21:11:42.118" v="2293" actId="20577"/>
        <pc:sldMkLst>
          <pc:docMk/>
          <pc:sldMk cId="1968215857" sldId="2222"/>
        </pc:sldMkLst>
        <pc:spChg chg="mod">
          <ac:chgData name="Philippe Gerretsen" userId="0b96df25-c343-44ea-be01-181516b8056f" providerId="ADAL" clId="{918E9765-5213-4E97-8CFD-BF57771002FE}" dt="2026-04-14T20:35:57.390" v="440" actId="20577"/>
          <ac:spMkLst>
            <pc:docMk/>
            <pc:sldMk cId="1968215857" sldId="2222"/>
            <ac:spMk id="2" creationId="{64D0562B-08B4-76C3-F903-FD09BDCF1A6D}"/>
          </ac:spMkLst>
        </pc:spChg>
        <pc:spChg chg="mod">
          <ac:chgData name="Philippe Gerretsen" userId="0b96df25-c343-44ea-be01-181516b8056f" providerId="ADAL" clId="{918E9765-5213-4E97-8CFD-BF57771002FE}" dt="2026-04-14T21:11:42.118" v="2293" actId="20577"/>
          <ac:spMkLst>
            <pc:docMk/>
            <pc:sldMk cId="1968215857" sldId="2222"/>
            <ac:spMk id="4" creationId="{788B67F9-402D-F30C-9F26-44B417B07028}"/>
          </ac:spMkLst>
        </pc:spChg>
      </pc:sldChg>
      <pc:sldChg chg="modSp new mod">
        <pc:chgData name="Philippe Gerretsen" userId="0b96df25-c343-44ea-be01-181516b8056f" providerId="ADAL" clId="{918E9765-5213-4E97-8CFD-BF57771002FE}" dt="2026-04-14T23:55:46.088" v="2534" actId="20577"/>
        <pc:sldMkLst>
          <pc:docMk/>
          <pc:sldMk cId="744534493" sldId="2223"/>
        </pc:sldMkLst>
        <pc:spChg chg="mod">
          <ac:chgData name="Philippe Gerretsen" userId="0b96df25-c343-44ea-be01-181516b8056f" providerId="ADAL" clId="{918E9765-5213-4E97-8CFD-BF57771002FE}" dt="2026-04-14T20:51:02.434" v="1767" actId="20577"/>
          <ac:spMkLst>
            <pc:docMk/>
            <pc:sldMk cId="744534493" sldId="2223"/>
            <ac:spMk id="2" creationId="{3E602A0A-1C3D-ADD2-1CB2-546F21BD18C3}"/>
          </ac:spMkLst>
        </pc:spChg>
        <pc:spChg chg="mod">
          <ac:chgData name="Philippe Gerretsen" userId="0b96df25-c343-44ea-be01-181516b8056f" providerId="ADAL" clId="{918E9765-5213-4E97-8CFD-BF57771002FE}" dt="2026-04-14T23:55:46.088" v="2534" actId="20577"/>
          <ac:spMkLst>
            <pc:docMk/>
            <pc:sldMk cId="744534493" sldId="2223"/>
            <ac:spMk id="4" creationId="{CF45999A-76D9-6ABB-9E55-6472458B8FC3}"/>
          </ac:spMkLst>
        </pc:spChg>
      </pc:sldChg>
    </pc:docChg>
  </pc:docChgLst>
  <pc:docChgLst>
    <pc:chgData name="Alexander Morris" userId="e533c81d-9183-4862-b46e-8ed81baf3b93" providerId="ADAL" clId="{7927369A-C64A-46E6-B390-1BD0F01051F4}"/>
    <pc:docChg chg="undo custSel addSld delSld modSld sldOrd modSection">
      <pc:chgData name="Alexander Morris" userId="e533c81d-9183-4862-b46e-8ed81baf3b93" providerId="ADAL" clId="{7927369A-C64A-46E6-B390-1BD0F01051F4}" dt="2026-04-21T20:29:21.927" v="12273" actId="1076"/>
      <pc:docMkLst>
        <pc:docMk/>
      </pc:docMkLst>
      <pc:sldChg chg="modSp mod">
        <pc:chgData name="Alexander Morris" userId="e533c81d-9183-4862-b46e-8ed81baf3b93" providerId="ADAL" clId="{7927369A-C64A-46E6-B390-1BD0F01051F4}" dt="2026-04-17T18:04:14.092" v="6362" actId="1076"/>
        <pc:sldMkLst>
          <pc:docMk/>
          <pc:sldMk cId="758176126" sldId="678"/>
        </pc:sldMkLst>
        <pc:spChg chg="mod">
          <ac:chgData name="Alexander Morris" userId="e533c81d-9183-4862-b46e-8ed81baf3b93" providerId="ADAL" clId="{7927369A-C64A-46E6-B390-1BD0F01051F4}" dt="2026-04-17T18:04:14.092" v="6362" actId="1076"/>
          <ac:spMkLst>
            <pc:docMk/>
            <pc:sldMk cId="758176126" sldId="678"/>
            <ac:spMk id="4" creationId="{2BD44E19-DA77-49E3-616D-35FCC0DCB2D7}"/>
          </ac:spMkLst>
        </pc:spChg>
        <pc:spChg chg="mod">
          <ac:chgData name="Alexander Morris" userId="e533c81d-9183-4862-b46e-8ed81baf3b93" providerId="ADAL" clId="{7927369A-C64A-46E6-B390-1BD0F01051F4}" dt="2026-04-17T15:12:58.319" v="3145" actId="20577"/>
          <ac:spMkLst>
            <pc:docMk/>
            <pc:sldMk cId="758176126" sldId="678"/>
            <ac:spMk id="5" creationId="{62FC91C3-4AF7-1262-D5C3-AE90754A5D8C}"/>
          </ac:spMkLst>
        </pc:spChg>
        <pc:spChg chg="mod">
          <ac:chgData name="Alexander Morris" userId="e533c81d-9183-4862-b46e-8ed81baf3b93" providerId="ADAL" clId="{7927369A-C64A-46E6-B390-1BD0F01051F4}" dt="2026-04-17T18:04:14.092" v="6362" actId="1076"/>
          <ac:spMkLst>
            <pc:docMk/>
            <pc:sldMk cId="758176126" sldId="678"/>
            <ac:spMk id="6" creationId="{5F688177-8692-3AD0-5B9B-6E2FD3F5A2A1}"/>
          </ac:spMkLst>
        </pc:spChg>
        <pc:graphicFrameChg chg="mod">
          <ac:chgData name="Alexander Morris" userId="e533c81d-9183-4862-b46e-8ed81baf3b93" providerId="ADAL" clId="{7927369A-C64A-46E6-B390-1BD0F01051F4}" dt="2026-04-17T18:03:32.974" v="6343" actId="1076"/>
          <ac:graphicFrameMkLst>
            <pc:docMk/>
            <pc:sldMk cId="758176126" sldId="678"/>
            <ac:graphicFrameMk id="8" creationId="{833F6444-E076-DC13-40C6-31225B01B441}"/>
          </ac:graphicFrameMkLst>
        </pc:graphicFrameChg>
      </pc:sldChg>
      <pc:sldChg chg="modSp mod">
        <pc:chgData name="Alexander Morris" userId="e533c81d-9183-4862-b46e-8ed81baf3b93" providerId="ADAL" clId="{7927369A-C64A-46E6-B390-1BD0F01051F4}" dt="2026-04-16T21:45:38.557" v="1251" actId="20577"/>
        <pc:sldMkLst>
          <pc:docMk/>
          <pc:sldMk cId="1718565615" sldId="755"/>
        </pc:sldMkLst>
        <pc:spChg chg="mod">
          <ac:chgData name="Alexander Morris" userId="e533c81d-9183-4862-b46e-8ed81baf3b93" providerId="ADAL" clId="{7927369A-C64A-46E6-B390-1BD0F01051F4}" dt="2026-04-16T21:38:21.487" v="987" actId="20577"/>
          <ac:spMkLst>
            <pc:docMk/>
            <pc:sldMk cId="1718565615" sldId="755"/>
            <ac:spMk id="2" creationId="{7FC31FD3-5758-671A-D57A-F6AF50BDC775}"/>
          </ac:spMkLst>
        </pc:spChg>
        <pc:spChg chg="mod">
          <ac:chgData name="Alexander Morris" userId="e533c81d-9183-4862-b46e-8ed81baf3b93" providerId="ADAL" clId="{7927369A-C64A-46E6-B390-1BD0F01051F4}" dt="2026-04-16T21:45:38.557" v="1251" actId="20577"/>
          <ac:spMkLst>
            <pc:docMk/>
            <pc:sldMk cId="1718565615" sldId="755"/>
            <ac:spMk id="4" creationId="{41BCE7B0-4937-BBCC-B0BF-FC056DD3EACE}"/>
          </ac:spMkLst>
        </pc:spChg>
      </pc:sldChg>
      <pc:sldChg chg="addSp delSp modSp mod">
        <pc:chgData name="Alexander Morris" userId="e533c81d-9183-4862-b46e-8ed81baf3b93" providerId="ADAL" clId="{7927369A-C64A-46E6-B390-1BD0F01051F4}" dt="2026-04-21T19:56:01.752" v="11409" actId="1076"/>
        <pc:sldMkLst>
          <pc:docMk/>
          <pc:sldMk cId="4150497683" sldId="817"/>
        </pc:sldMkLst>
        <pc:spChg chg="del mod">
          <ac:chgData name="Alexander Morris" userId="e533c81d-9183-4862-b46e-8ed81baf3b93" providerId="ADAL" clId="{7927369A-C64A-46E6-B390-1BD0F01051F4}" dt="2026-04-21T19:55:54.967" v="11407" actId="478"/>
          <ac:spMkLst>
            <pc:docMk/>
            <pc:sldMk cId="4150497683" sldId="817"/>
            <ac:spMk id="3" creationId="{225921B5-97C9-7CC7-C265-58E0639C11B4}"/>
          </ac:spMkLst>
        </pc:spChg>
        <pc:spChg chg="add del mod">
          <ac:chgData name="Alexander Morris" userId="e533c81d-9183-4862-b46e-8ed81baf3b93" providerId="ADAL" clId="{7927369A-C64A-46E6-B390-1BD0F01051F4}" dt="2026-04-21T19:55:58.668" v="11408" actId="478"/>
          <ac:spMkLst>
            <pc:docMk/>
            <pc:sldMk cId="4150497683" sldId="817"/>
            <ac:spMk id="5" creationId="{B541CA8C-E0AC-1BC1-5FC7-D4A928AD0A64}"/>
          </ac:spMkLst>
        </pc:spChg>
        <pc:graphicFrameChg chg="mod modGraphic">
          <ac:chgData name="Alexander Morris" userId="e533c81d-9183-4862-b46e-8ed81baf3b93" providerId="ADAL" clId="{7927369A-C64A-46E6-B390-1BD0F01051F4}" dt="2026-04-21T19:56:01.752" v="11409" actId="1076"/>
          <ac:graphicFrameMkLst>
            <pc:docMk/>
            <pc:sldMk cId="4150497683" sldId="817"/>
            <ac:graphicFrameMk id="28" creationId="{2A1A2433-3044-49BA-1D07-162309A5A14D}"/>
          </ac:graphicFrameMkLst>
        </pc:graphicFrameChg>
      </pc:sldChg>
      <pc:sldChg chg="modSp mod">
        <pc:chgData name="Alexander Morris" userId="e533c81d-9183-4862-b46e-8ed81baf3b93" providerId="ADAL" clId="{7927369A-C64A-46E6-B390-1BD0F01051F4}" dt="2026-04-21T20:29:21.927" v="12273" actId="1076"/>
        <pc:sldMkLst>
          <pc:docMk/>
          <pc:sldMk cId="3421432096" sldId="834"/>
        </pc:sldMkLst>
        <pc:graphicFrameChg chg="mod modGraphic">
          <ac:chgData name="Alexander Morris" userId="e533c81d-9183-4862-b46e-8ed81baf3b93" providerId="ADAL" clId="{7927369A-C64A-46E6-B390-1BD0F01051F4}" dt="2026-04-21T20:29:21.927" v="12273" actId="1076"/>
          <ac:graphicFrameMkLst>
            <pc:docMk/>
            <pc:sldMk cId="3421432096" sldId="834"/>
            <ac:graphicFrameMk id="2" creationId="{2A71387A-F100-C12A-C43F-5E380F7A382E}"/>
          </ac:graphicFrameMkLst>
        </pc:graphicFrameChg>
      </pc:sldChg>
      <pc:sldChg chg="addSp delSp modSp mod ord">
        <pc:chgData name="Alexander Morris" userId="e533c81d-9183-4862-b46e-8ed81baf3b93" providerId="ADAL" clId="{7927369A-C64A-46E6-B390-1BD0F01051F4}" dt="2026-04-17T21:30:24.593" v="9383" actId="20577"/>
        <pc:sldMkLst>
          <pc:docMk/>
          <pc:sldMk cId="787786067" sldId="864"/>
        </pc:sldMkLst>
        <pc:spChg chg="mod">
          <ac:chgData name="Alexander Morris" userId="e533c81d-9183-4862-b46e-8ed81baf3b93" providerId="ADAL" clId="{7927369A-C64A-46E6-B390-1BD0F01051F4}" dt="2026-04-17T15:13:31.391" v="3165" actId="20577"/>
          <ac:spMkLst>
            <pc:docMk/>
            <pc:sldMk cId="787786067" sldId="864"/>
            <ac:spMk id="2" creationId="{B9BC1A68-252C-7AD0-53E8-A3A57FD6208F}"/>
          </ac:spMkLst>
        </pc:spChg>
        <pc:spChg chg="mod">
          <ac:chgData name="Alexander Morris" userId="e533c81d-9183-4862-b46e-8ed81baf3b93" providerId="ADAL" clId="{7927369A-C64A-46E6-B390-1BD0F01051F4}" dt="2026-04-17T15:22:28.913" v="3603" actId="6549"/>
          <ac:spMkLst>
            <pc:docMk/>
            <pc:sldMk cId="787786067" sldId="864"/>
            <ac:spMk id="3" creationId="{33553B18-2A91-35E3-893F-86E546782226}"/>
          </ac:spMkLst>
        </pc:spChg>
        <pc:graphicFrameChg chg="add mod modGraphic">
          <ac:chgData name="Alexander Morris" userId="e533c81d-9183-4862-b46e-8ed81baf3b93" providerId="ADAL" clId="{7927369A-C64A-46E6-B390-1BD0F01051F4}" dt="2026-04-17T21:30:24.593" v="9383" actId="20577"/>
          <ac:graphicFrameMkLst>
            <pc:docMk/>
            <pc:sldMk cId="787786067" sldId="864"/>
            <ac:graphicFrameMk id="4" creationId="{20BEEEB6-88F0-B8CB-5968-C9DB5FD704F2}"/>
          </ac:graphicFrameMkLst>
        </pc:graphicFrameChg>
      </pc:sldChg>
      <pc:sldChg chg="addSp delSp mod">
        <pc:chgData name="Alexander Morris" userId="e533c81d-9183-4862-b46e-8ed81baf3b93" providerId="ADAL" clId="{7927369A-C64A-46E6-B390-1BD0F01051F4}" dt="2026-04-16T22:13:43.753" v="1676" actId="22"/>
        <pc:sldMkLst>
          <pc:docMk/>
          <pc:sldMk cId="4051449200" sldId="2094"/>
        </pc:sldMkLst>
      </pc:sldChg>
      <pc:sldChg chg="addSp delSp modSp mod ord">
        <pc:chgData name="Alexander Morris" userId="e533c81d-9183-4862-b46e-8ed81baf3b93" providerId="ADAL" clId="{7927369A-C64A-46E6-B390-1BD0F01051F4}" dt="2026-04-17T16:56:44.897" v="6255" actId="20577"/>
        <pc:sldMkLst>
          <pc:docMk/>
          <pc:sldMk cId="2378720970" sldId="2205"/>
        </pc:sldMkLst>
        <pc:spChg chg="mod">
          <ac:chgData name="Alexander Morris" userId="e533c81d-9183-4862-b46e-8ed81baf3b93" providerId="ADAL" clId="{7927369A-C64A-46E6-B390-1BD0F01051F4}" dt="2026-04-17T16:56:33.092" v="6242" actId="20577"/>
          <ac:spMkLst>
            <pc:docMk/>
            <pc:sldMk cId="2378720970" sldId="2205"/>
            <ac:spMk id="2" creationId="{0CE08F73-ACFE-FFF1-538A-7800263D3512}"/>
          </ac:spMkLst>
        </pc:spChg>
        <pc:spChg chg="add mod">
          <ac:chgData name="Alexander Morris" userId="e533c81d-9183-4862-b46e-8ed81baf3b93" providerId="ADAL" clId="{7927369A-C64A-46E6-B390-1BD0F01051F4}" dt="2026-04-17T16:56:44.897" v="6255" actId="20577"/>
          <ac:spMkLst>
            <pc:docMk/>
            <pc:sldMk cId="2378720970" sldId="2205"/>
            <ac:spMk id="6" creationId="{FA0A86D1-1796-9AFD-0DE0-D2B5E5CB75C2}"/>
          </ac:spMkLst>
        </pc:spChg>
      </pc:sldChg>
      <pc:sldChg chg="modSp mod ord">
        <pc:chgData name="Alexander Morris" userId="e533c81d-9183-4862-b46e-8ed81baf3b93" providerId="ADAL" clId="{7927369A-C64A-46E6-B390-1BD0F01051F4}" dt="2026-04-16T22:26:37.227" v="2305" actId="13926"/>
        <pc:sldMkLst>
          <pc:docMk/>
          <pc:sldMk cId="920585873" sldId="2212"/>
        </pc:sldMkLst>
        <pc:spChg chg="mod">
          <ac:chgData name="Alexander Morris" userId="e533c81d-9183-4862-b46e-8ed81baf3b93" providerId="ADAL" clId="{7927369A-C64A-46E6-B390-1BD0F01051F4}" dt="2026-04-16T22:22:20.588" v="2209" actId="20577"/>
          <ac:spMkLst>
            <pc:docMk/>
            <pc:sldMk cId="920585873" sldId="2212"/>
            <ac:spMk id="2" creationId="{6ACD611C-7B9B-FCCD-3048-0C51038165FD}"/>
          </ac:spMkLst>
        </pc:spChg>
        <pc:spChg chg="mod">
          <ac:chgData name="Alexander Morris" userId="e533c81d-9183-4862-b46e-8ed81baf3b93" providerId="ADAL" clId="{7927369A-C64A-46E6-B390-1BD0F01051F4}" dt="2026-04-16T22:26:37.227" v="2305" actId="13926"/>
          <ac:spMkLst>
            <pc:docMk/>
            <pc:sldMk cId="920585873" sldId="2212"/>
            <ac:spMk id="4" creationId="{3F52B596-8298-C860-3881-6D6A09AA3748}"/>
          </ac:spMkLst>
        </pc:spChg>
      </pc:sldChg>
      <pc:sldChg chg="modSp mod">
        <pc:chgData name="Alexander Morris" userId="e533c81d-9183-4862-b46e-8ed81baf3b93" providerId="ADAL" clId="{7927369A-C64A-46E6-B390-1BD0F01051F4}" dt="2026-04-17T16:59:07.366" v="6328" actId="20577"/>
        <pc:sldMkLst>
          <pc:docMk/>
          <pc:sldMk cId="90957261" sldId="2214"/>
        </pc:sldMkLst>
        <pc:spChg chg="mod">
          <ac:chgData name="Alexander Morris" userId="e533c81d-9183-4862-b46e-8ed81baf3b93" providerId="ADAL" clId="{7927369A-C64A-46E6-B390-1BD0F01051F4}" dt="2026-04-17T16:59:07.366" v="6328" actId="20577"/>
          <ac:spMkLst>
            <pc:docMk/>
            <pc:sldMk cId="90957261" sldId="2214"/>
            <ac:spMk id="4" creationId="{AC6854AC-FC27-23DB-17B9-2E5747BA623B}"/>
          </ac:spMkLst>
        </pc:spChg>
      </pc:sldChg>
      <pc:sldChg chg="ord">
        <pc:chgData name="Alexander Morris" userId="e533c81d-9183-4862-b46e-8ed81baf3b93" providerId="ADAL" clId="{7927369A-C64A-46E6-B390-1BD0F01051F4}" dt="2026-04-16T22:19:44.504" v="2175"/>
        <pc:sldMkLst>
          <pc:docMk/>
          <pc:sldMk cId="2206822953" sldId="2215"/>
        </pc:sldMkLst>
      </pc:sldChg>
      <pc:sldChg chg="addSp delSp modSp mod ord">
        <pc:chgData name="Alexander Morris" userId="e533c81d-9183-4862-b46e-8ed81baf3b93" providerId="ADAL" clId="{7927369A-C64A-46E6-B390-1BD0F01051F4}" dt="2026-04-17T20:15:32.859" v="7536" actId="1076"/>
        <pc:sldMkLst>
          <pc:docMk/>
          <pc:sldMk cId="2517667176" sldId="2220"/>
        </pc:sldMkLst>
        <pc:spChg chg="mod">
          <ac:chgData name="Alexander Morris" userId="e533c81d-9183-4862-b46e-8ed81baf3b93" providerId="ADAL" clId="{7927369A-C64A-46E6-B390-1BD0F01051F4}" dt="2026-04-17T15:57:25.710" v="4542" actId="34807"/>
          <ac:spMkLst>
            <pc:docMk/>
            <pc:sldMk cId="2517667176" sldId="2220"/>
            <ac:spMk id="2" creationId="{9D1EDCBB-56B1-4AEF-FA10-90D9425C1F29}"/>
          </ac:spMkLst>
        </pc:spChg>
        <pc:graphicFrameChg chg="add mod modGraphic">
          <ac:chgData name="Alexander Morris" userId="e533c81d-9183-4862-b46e-8ed81baf3b93" providerId="ADAL" clId="{7927369A-C64A-46E6-B390-1BD0F01051F4}" dt="2026-04-17T20:15:32.859" v="7536" actId="1076"/>
          <ac:graphicFrameMkLst>
            <pc:docMk/>
            <pc:sldMk cId="2517667176" sldId="2220"/>
            <ac:graphicFrameMk id="7" creationId="{D902C55D-BEAD-435B-5356-881799B61095}"/>
          </ac:graphicFrameMkLst>
        </pc:graphicFrameChg>
      </pc:sldChg>
      <pc:sldChg chg="modSp mod ord">
        <pc:chgData name="Alexander Morris" userId="e533c81d-9183-4862-b46e-8ed81baf3b93" providerId="ADAL" clId="{7927369A-C64A-46E6-B390-1BD0F01051F4}" dt="2026-04-16T22:27:29.813" v="2309" actId="12"/>
        <pc:sldMkLst>
          <pc:docMk/>
          <pc:sldMk cId="4249685169" sldId="2221"/>
        </pc:sldMkLst>
        <pc:spChg chg="mod">
          <ac:chgData name="Alexander Morris" userId="e533c81d-9183-4862-b46e-8ed81baf3b93" providerId="ADAL" clId="{7927369A-C64A-46E6-B390-1BD0F01051F4}" dt="2026-04-16T22:22:26.347" v="2211" actId="20577"/>
          <ac:spMkLst>
            <pc:docMk/>
            <pc:sldMk cId="4249685169" sldId="2221"/>
            <ac:spMk id="2" creationId="{A2FD53CA-B5A2-822F-4E05-A2672DA75D22}"/>
          </ac:spMkLst>
        </pc:spChg>
        <pc:spChg chg="mod">
          <ac:chgData name="Alexander Morris" userId="e533c81d-9183-4862-b46e-8ed81baf3b93" providerId="ADAL" clId="{7927369A-C64A-46E6-B390-1BD0F01051F4}" dt="2026-04-16T22:27:29.813" v="2309" actId="12"/>
          <ac:spMkLst>
            <pc:docMk/>
            <pc:sldMk cId="4249685169" sldId="2221"/>
            <ac:spMk id="4" creationId="{BAC3524F-EF36-EB28-8423-E6C2BCA85DAC}"/>
          </ac:spMkLst>
        </pc:spChg>
      </pc:sldChg>
      <pc:sldChg chg="modSp mod ord">
        <pc:chgData name="Alexander Morris" userId="e533c81d-9183-4862-b46e-8ed81baf3b93" providerId="ADAL" clId="{7927369A-C64A-46E6-B390-1BD0F01051F4}" dt="2026-04-17T16:32:30.807" v="5789" actId="20577"/>
        <pc:sldMkLst>
          <pc:docMk/>
          <pc:sldMk cId="1968215857" sldId="2222"/>
        </pc:sldMkLst>
        <pc:spChg chg="mod">
          <ac:chgData name="Alexander Morris" userId="e533c81d-9183-4862-b46e-8ed81baf3b93" providerId="ADAL" clId="{7927369A-C64A-46E6-B390-1BD0F01051F4}" dt="2026-04-16T22:32:31.449" v="2515" actId="20577"/>
          <ac:spMkLst>
            <pc:docMk/>
            <pc:sldMk cId="1968215857" sldId="2222"/>
            <ac:spMk id="2" creationId="{64D0562B-08B4-76C3-F903-FD09BDCF1A6D}"/>
          </ac:spMkLst>
        </pc:spChg>
        <pc:spChg chg="mod">
          <ac:chgData name="Alexander Morris" userId="e533c81d-9183-4862-b46e-8ed81baf3b93" providerId="ADAL" clId="{7927369A-C64A-46E6-B390-1BD0F01051F4}" dt="2026-04-17T16:32:30.807" v="5789" actId="20577"/>
          <ac:spMkLst>
            <pc:docMk/>
            <pc:sldMk cId="1968215857" sldId="2222"/>
            <ac:spMk id="4" creationId="{788B67F9-402D-F30C-9F26-44B417B07028}"/>
          </ac:spMkLst>
        </pc:spChg>
      </pc:sldChg>
      <pc:sldChg chg="modSp mod ord">
        <pc:chgData name="Alexander Morris" userId="e533c81d-9183-4862-b46e-8ed81baf3b93" providerId="ADAL" clId="{7927369A-C64A-46E6-B390-1BD0F01051F4}" dt="2026-04-17T16:50:56.977" v="5792" actId="404"/>
        <pc:sldMkLst>
          <pc:docMk/>
          <pc:sldMk cId="744534493" sldId="2223"/>
        </pc:sldMkLst>
        <pc:spChg chg="mod">
          <ac:chgData name="Alexander Morris" userId="e533c81d-9183-4862-b46e-8ed81baf3b93" providerId="ADAL" clId="{7927369A-C64A-46E6-B390-1BD0F01051F4}" dt="2026-04-17T16:50:56.977" v="5792" actId="404"/>
          <ac:spMkLst>
            <pc:docMk/>
            <pc:sldMk cId="744534493" sldId="2223"/>
            <ac:spMk id="2" creationId="{3E602A0A-1C3D-ADD2-1CB2-546F21BD18C3}"/>
          </ac:spMkLst>
        </pc:spChg>
        <pc:spChg chg="mod">
          <ac:chgData name="Alexander Morris" userId="e533c81d-9183-4862-b46e-8ed81baf3b93" providerId="ADAL" clId="{7927369A-C64A-46E6-B390-1BD0F01051F4}" dt="2026-04-16T22:31:10.428" v="2507" actId="20577"/>
          <ac:spMkLst>
            <pc:docMk/>
            <pc:sldMk cId="744534493" sldId="2223"/>
            <ac:spMk id="4" creationId="{CF45999A-76D9-6ABB-9E55-6472458B8FC3}"/>
          </ac:spMkLst>
        </pc:spChg>
      </pc:sldChg>
      <pc:sldChg chg="modSp mod ord">
        <pc:chgData name="Alexander Morris" userId="e533c81d-9183-4862-b46e-8ed81baf3b93" providerId="ADAL" clId="{7927369A-C64A-46E6-B390-1BD0F01051F4}" dt="2026-04-20T16:28:18.105" v="10175" actId="20577"/>
        <pc:sldMkLst>
          <pc:docMk/>
          <pc:sldMk cId="3313654246" sldId="2224"/>
        </pc:sldMkLst>
        <pc:spChg chg="mod">
          <ac:chgData name="Alexander Morris" userId="e533c81d-9183-4862-b46e-8ed81baf3b93" providerId="ADAL" clId="{7927369A-C64A-46E6-B390-1BD0F01051F4}" dt="2026-04-17T16:29:54.290" v="5741" actId="20577"/>
          <ac:spMkLst>
            <pc:docMk/>
            <pc:sldMk cId="3313654246" sldId="2224"/>
            <ac:spMk id="2" creationId="{EBD182C7-F52F-A613-5C07-75E13852E9D0}"/>
          </ac:spMkLst>
        </pc:spChg>
        <pc:spChg chg="mod">
          <ac:chgData name="Alexander Morris" userId="e533c81d-9183-4862-b46e-8ed81baf3b93" providerId="ADAL" clId="{7927369A-C64A-46E6-B390-1BD0F01051F4}" dt="2026-04-20T16:28:18.105" v="10175" actId="20577"/>
          <ac:spMkLst>
            <pc:docMk/>
            <pc:sldMk cId="3313654246" sldId="2224"/>
            <ac:spMk id="4" creationId="{8F6A9CAD-681B-EDBE-3FF9-2B66BFFCBB2E}"/>
          </ac:spMkLst>
        </pc:spChg>
      </pc:sldChg>
      <pc:sldChg chg="addSp delSp modSp mod">
        <pc:chgData name="Alexander Morris" userId="e533c81d-9183-4862-b46e-8ed81baf3b93" providerId="ADAL" clId="{7927369A-C64A-46E6-B390-1BD0F01051F4}" dt="2026-04-16T22:11:04.656" v="1646" actId="1076"/>
        <pc:sldMkLst>
          <pc:docMk/>
          <pc:sldMk cId="2919602566" sldId="2227"/>
        </pc:sldMkLst>
        <pc:spChg chg="add mod">
          <ac:chgData name="Alexander Morris" userId="e533c81d-9183-4862-b46e-8ed81baf3b93" providerId="ADAL" clId="{7927369A-C64A-46E6-B390-1BD0F01051F4}" dt="2026-04-16T21:54:04.134" v="1520" actId="20577"/>
          <ac:spMkLst>
            <pc:docMk/>
            <pc:sldMk cId="2919602566" sldId="2227"/>
            <ac:spMk id="10" creationId="{EDEA935D-6691-AAC1-3301-D300384744D1}"/>
          </ac:spMkLst>
        </pc:spChg>
        <pc:spChg chg="add mod">
          <ac:chgData name="Alexander Morris" userId="e533c81d-9183-4862-b46e-8ed81baf3b93" providerId="ADAL" clId="{7927369A-C64A-46E6-B390-1BD0F01051F4}" dt="2026-04-16T22:11:04.656" v="1646" actId="1076"/>
          <ac:spMkLst>
            <pc:docMk/>
            <pc:sldMk cId="2919602566" sldId="2227"/>
            <ac:spMk id="11" creationId="{BC80FE7A-A567-98F7-76CF-BEBEAEC9D76D}"/>
          </ac:spMkLst>
        </pc:spChg>
        <pc:graphicFrameChg chg="add mod modGraphic">
          <ac:chgData name="Alexander Morris" userId="e533c81d-9183-4862-b46e-8ed81baf3b93" providerId="ADAL" clId="{7927369A-C64A-46E6-B390-1BD0F01051F4}" dt="2026-04-16T21:47:35.666" v="1310" actId="1076"/>
          <ac:graphicFrameMkLst>
            <pc:docMk/>
            <pc:sldMk cId="2919602566" sldId="2227"/>
            <ac:graphicFrameMk id="7" creationId="{A5C92972-749E-1C26-8DB3-7410FC35AA8B}"/>
          </ac:graphicFrameMkLst>
        </pc:graphicFrameChg>
        <pc:picChg chg="add mod">
          <ac:chgData name="Alexander Morris" userId="e533c81d-9183-4862-b46e-8ed81baf3b93" providerId="ADAL" clId="{7927369A-C64A-46E6-B390-1BD0F01051F4}" dt="2026-04-16T21:46:33.495" v="1304" actId="1076"/>
          <ac:picMkLst>
            <pc:docMk/>
            <pc:sldMk cId="2919602566" sldId="2227"/>
            <ac:picMk id="1025" creationId="{3698DFE5-ED13-E9C7-D51B-F958017D4E3B}"/>
          </ac:picMkLst>
        </pc:picChg>
      </pc:sldChg>
      <pc:sldChg chg="addSp delSp modSp add mod">
        <pc:chgData name="Alexander Morris" userId="e533c81d-9183-4862-b46e-8ed81baf3b93" providerId="ADAL" clId="{7927369A-C64A-46E6-B390-1BD0F01051F4}" dt="2026-04-16T22:12:52.112" v="1673" actId="403"/>
        <pc:sldMkLst>
          <pc:docMk/>
          <pc:sldMk cId="399635197" sldId="2228"/>
        </pc:sldMkLst>
        <pc:spChg chg="mod">
          <ac:chgData name="Alexander Morris" userId="e533c81d-9183-4862-b46e-8ed81baf3b93" providerId="ADAL" clId="{7927369A-C64A-46E6-B390-1BD0F01051F4}" dt="2026-04-16T22:12:30.290" v="1672" actId="1076"/>
          <ac:spMkLst>
            <pc:docMk/>
            <pc:sldMk cId="399635197" sldId="2228"/>
            <ac:spMk id="2" creationId="{7AD761CA-2A69-4F48-D6F5-1F9890313366}"/>
          </ac:spMkLst>
        </pc:spChg>
        <pc:spChg chg="add mod">
          <ac:chgData name="Alexander Morris" userId="e533c81d-9183-4862-b46e-8ed81baf3b93" providerId="ADAL" clId="{7927369A-C64A-46E6-B390-1BD0F01051F4}" dt="2026-04-16T22:11:18.772" v="1648"/>
          <ac:spMkLst>
            <pc:docMk/>
            <pc:sldMk cId="399635197" sldId="2228"/>
            <ac:spMk id="11" creationId="{117BA9FA-95F2-9972-A0B7-650DD4BDCAD7}"/>
          </ac:spMkLst>
        </pc:spChg>
        <pc:graphicFrameChg chg="add mod modGraphic">
          <ac:chgData name="Alexander Morris" userId="e533c81d-9183-4862-b46e-8ed81baf3b93" providerId="ADAL" clId="{7927369A-C64A-46E6-B390-1BD0F01051F4}" dt="2026-04-16T22:11:24.690" v="1650" actId="1076"/>
          <ac:graphicFrameMkLst>
            <pc:docMk/>
            <pc:sldMk cId="399635197" sldId="2228"/>
            <ac:graphicFrameMk id="3" creationId="{262C8373-A2D6-76B4-4A93-51CFD67C36E0}"/>
          </ac:graphicFrameMkLst>
        </pc:graphicFrameChg>
        <pc:graphicFrameChg chg="add mod modGraphic">
          <ac:chgData name="Alexander Morris" userId="e533c81d-9183-4862-b46e-8ed81baf3b93" providerId="ADAL" clId="{7927369A-C64A-46E6-B390-1BD0F01051F4}" dt="2026-04-16T22:12:52.112" v="1673" actId="403"/>
          <ac:graphicFrameMkLst>
            <pc:docMk/>
            <pc:sldMk cId="399635197" sldId="2228"/>
            <ac:graphicFrameMk id="4" creationId="{B7DC8B84-7DBE-4E2D-F5FE-0ED8B35B636D}"/>
          </ac:graphicFrameMkLst>
        </pc:graphicFrameChg>
        <pc:graphicFrameChg chg="add mod">
          <ac:chgData name="Alexander Morris" userId="e533c81d-9183-4862-b46e-8ed81baf3b93" providerId="ADAL" clId="{7927369A-C64A-46E6-B390-1BD0F01051F4}" dt="2026-04-16T22:12:17.203" v="1671" actId="6549"/>
          <ac:graphicFrameMkLst>
            <pc:docMk/>
            <pc:sldMk cId="399635197" sldId="2228"/>
            <ac:graphicFrameMk id="9" creationId="{DB625226-3EE0-C212-85C1-389DFC209ABB}"/>
          </ac:graphicFrameMkLst>
        </pc:graphicFrameChg>
      </pc:sldChg>
      <pc:sldChg chg="addSp delSp modSp new mod">
        <pc:chgData name="Alexander Morris" userId="e533c81d-9183-4862-b46e-8ed81baf3b93" providerId="ADAL" clId="{7927369A-C64A-46E6-B390-1BD0F01051F4}" dt="2026-04-16T22:19:01.484" v="2173" actId="20577"/>
        <pc:sldMkLst>
          <pc:docMk/>
          <pc:sldMk cId="1322889412" sldId="2229"/>
        </pc:sldMkLst>
        <pc:spChg chg="mod">
          <ac:chgData name="Alexander Morris" userId="e533c81d-9183-4862-b46e-8ed81baf3b93" providerId="ADAL" clId="{7927369A-C64A-46E6-B390-1BD0F01051F4}" dt="2026-04-16T22:17:18.837" v="2003" actId="20577"/>
          <ac:spMkLst>
            <pc:docMk/>
            <pc:sldMk cId="1322889412" sldId="2229"/>
            <ac:spMk id="2" creationId="{39DFE2D4-EAFF-C4E0-BB2A-F6992CDBC8F1}"/>
          </ac:spMkLst>
        </pc:spChg>
        <pc:spChg chg="mod">
          <ac:chgData name="Alexander Morris" userId="e533c81d-9183-4862-b46e-8ed81baf3b93" providerId="ADAL" clId="{7927369A-C64A-46E6-B390-1BD0F01051F4}" dt="2026-04-16T22:19:01.484" v="2173" actId="20577"/>
          <ac:spMkLst>
            <pc:docMk/>
            <pc:sldMk cId="1322889412" sldId="2229"/>
            <ac:spMk id="4" creationId="{62F3875B-8857-4664-C289-5CE35052E7FC}"/>
          </ac:spMkLst>
        </pc:spChg>
      </pc:sldChg>
      <pc:sldChg chg="addSp delSp modSp add mod ord">
        <pc:chgData name="Alexander Morris" userId="e533c81d-9183-4862-b46e-8ed81baf3b93" providerId="ADAL" clId="{7927369A-C64A-46E6-B390-1BD0F01051F4}" dt="2026-04-21T19:57:15.410" v="11433" actId="20577"/>
        <pc:sldMkLst>
          <pc:docMk/>
          <pc:sldMk cId="3412844583" sldId="2231"/>
        </pc:sldMkLst>
        <pc:spChg chg="mod">
          <ac:chgData name="Alexander Morris" userId="e533c81d-9183-4862-b46e-8ed81baf3b93" providerId="ADAL" clId="{7927369A-C64A-46E6-B390-1BD0F01051F4}" dt="2026-04-21T19:57:15.410" v="11433" actId="20577"/>
          <ac:spMkLst>
            <pc:docMk/>
            <pc:sldMk cId="3412844583" sldId="2231"/>
            <ac:spMk id="2" creationId="{7EDECB61-FF53-2EC9-D64C-4B79D23E7A76}"/>
          </ac:spMkLst>
        </pc:spChg>
        <pc:spChg chg="del">
          <ac:chgData name="Alexander Morris" userId="e533c81d-9183-4862-b46e-8ed81baf3b93" providerId="ADAL" clId="{7927369A-C64A-46E6-B390-1BD0F01051F4}" dt="2026-04-21T19:56:14.408" v="11410" actId="478"/>
          <ac:spMkLst>
            <pc:docMk/>
            <pc:sldMk cId="3412844583" sldId="2231"/>
            <ac:spMk id="3" creationId="{B42D7E0B-AB8E-9073-FC61-D1141FD5BF9B}"/>
          </ac:spMkLst>
        </pc:spChg>
        <pc:spChg chg="add del mod">
          <ac:chgData name="Alexander Morris" userId="e533c81d-9183-4862-b46e-8ed81baf3b93" providerId="ADAL" clId="{7927369A-C64A-46E6-B390-1BD0F01051F4}" dt="2026-04-21T19:56:44.554" v="11417" actId="478"/>
          <ac:spMkLst>
            <pc:docMk/>
            <pc:sldMk cId="3412844583" sldId="2231"/>
            <ac:spMk id="4" creationId="{28072734-1CB6-CA86-AD4B-D039644594B4}"/>
          </ac:spMkLst>
        </pc:spChg>
        <pc:spChg chg="add mod">
          <ac:chgData name="Alexander Morris" userId="e533c81d-9183-4862-b46e-8ed81baf3b93" providerId="ADAL" clId="{7927369A-C64A-46E6-B390-1BD0F01051F4}" dt="2026-04-17T21:24:00.174" v="9178" actId="1076"/>
          <ac:spMkLst>
            <pc:docMk/>
            <pc:sldMk cId="3412844583" sldId="2231"/>
            <ac:spMk id="12" creationId="{0345D2A6-EB8E-3B14-4B5D-426124F71544}"/>
          </ac:spMkLst>
        </pc:spChg>
        <pc:graphicFrameChg chg="add mod modGraphic">
          <ac:chgData name="Alexander Morris" userId="e533c81d-9183-4862-b46e-8ed81baf3b93" providerId="ADAL" clId="{7927369A-C64A-46E6-B390-1BD0F01051F4}" dt="2026-04-17T21:20:41" v="8724" actId="947"/>
          <ac:graphicFrameMkLst>
            <pc:docMk/>
            <pc:sldMk cId="3412844583" sldId="2231"/>
            <ac:graphicFrameMk id="11" creationId="{2716F597-A24C-94A7-E0CA-902BAF6C527E}"/>
          </ac:graphicFrameMkLst>
        </pc:graphicFrameChg>
      </pc:sldChg>
      <pc:sldChg chg="addSp delSp modSp add mod ord">
        <pc:chgData name="Alexander Morris" userId="e533c81d-9183-4862-b46e-8ed81baf3b93" providerId="ADAL" clId="{7927369A-C64A-46E6-B390-1BD0F01051F4}" dt="2026-04-17T20:25:29.668" v="7540"/>
        <pc:sldMkLst>
          <pc:docMk/>
          <pc:sldMk cId="2003410135" sldId="2232"/>
        </pc:sldMkLst>
        <pc:spChg chg="mod">
          <ac:chgData name="Alexander Morris" userId="e533c81d-9183-4862-b46e-8ed81baf3b93" providerId="ADAL" clId="{7927369A-C64A-46E6-B390-1BD0F01051F4}" dt="2026-04-17T15:22:47.235" v="3618" actId="20577"/>
          <ac:spMkLst>
            <pc:docMk/>
            <pc:sldMk cId="2003410135" sldId="2232"/>
            <ac:spMk id="2" creationId="{53D06821-B7BF-209F-DB73-ED0476EA9F8D}"/>
          </ac:spMkLst>
        </pc:spChg>
        <pc:spChg chg="mod">
          <ac:chgData name="Alexander Morris" userId="e533c81d-9183-4862-b46e-8ed81baf3b93" providerId="ADAL" clId="{7927369A-C64A-46E6-B390-1BD0F01051F4}" dt="2026-04-17T15:31:54.614" v="3808" actId="20577"/>
          <ac:spMkLst>
            <pc:docMk/>
            <pc:sldMk cId="2003410135" sldId="2232"/>
            <ac:spMk id="3" creationId="{EC861130-BF82-AF52-CD63-3261AF55F63F}"/>
          </ac:spMkLst>
        </pc:spChg>
        <pc:graphicFrameChg chg="add mod modGraphic">
          <ac:chgData name="Alexander Morris" userId="e533c81d-9183-4862-b46e-8ed81baf3b93" providerId="ADAL" clId="{7927369A-C64A-46E6-B390-1BD0F01051F4}" dt="2026-04-17T15:29:53.565" v="3704" actId="121"/>
          <ac:graphicFrameMkLst>
            <pc:docMk/>
            <pc:sldMk cId="2003410135" sldId="2232"/>
            <ac:graphicFrameMk id="7" creationId="{3D6662D6-2E61-77EA-D39C-9A8E0FD4195B}"/>
          </ac:graphicFrameMkLst>
        </pc:graphicFrameChg>
      </pc:sldChg>
      <pc:sldChg chg="delSp modSp new mod">
        <pc:chgData name="Alexander Morris" userId="e533c81d-9183-4862-b46e-8ed81baf3b93" providerId="ADAL" clId="{7927369A-C64A-46E6-B390-1BD0F01051F4}" dt="2026-04-21T19:55:18.601" v="11406" actId="20577"/>
        <pc:sldMkLst>
          <pc:docMk/>
          <pc:sldMk cId="2839644173" sldId="2233"/>
        </pc:sldMkLst>
        <pc:spChg chg="mod">
          <ac:chgData name="Alexander Morris" userId="e533c81d-9183-4862-b46e-8ed81baf3b93" providerId="ADAL" clId="{7927369A-C64A-46E6-B390-1BD0F01051F4}" dt="2026-04-21T19:51:15.876" v="11046" actId="20577"/>
          <ac:spMkLst>
            <pc:docMk/>
            <pc:sldMk cId="2839644173" sldId="2233"/>
            <ac:spMk id="2" creationId="{4468C160-E7B4-48F2-E219-EBCE1F5975E1}"/>
          </ac:spMkLst>
        </pc:spChg>
        <pc:spChg chg="mod">
          <ac:chgData name="Alexander Morris" userId="e533c81d-9183-4862-b46e-8ed81baf3b93" providerId="ADAL" clId="{7927369A-C64A-46E6-B390-1BD0F01051F4}" dt="2026-04-21T19:55:18.601" v="11406" actId="20577"/>
          <ac:spMkLst>
            <pc:docMk/>
            <pc:sldMk cId="2839644173" sldId="2233"/>
            <ac:spMk id="4" creationId="{66A4729E-5345-0E7F-DCE7-868478418923}"/>
          </ac:spMkLst>
        </pc:spChg>
      </pc:sldChg>
      <pc:sldChg chg="addSp delSp modSp new mod ord">
        <pc:chgData name="Alexander Morris" userId="e533c81d-9183-4862-b46e-8ed81baf3b93" providerId="ADAL" clId="{7927369A-C64A-46E6-B390-1BD0F01051F4}" dt="2026-04-17T22:06:25.602" v="9627" actId="6549"/>
        <pc:sldMkLst>
          <pc:docMk/>
          <pc:sldMk cId="494896265" sldId="2235"/>
        </pc:sldMkLst>
        <pc:spChg chg="mod">
          <ac:chgData name="Alexander Morris" userId="e533c81d-9183-4862-b46e-8ed81baf3b93" providerId="ADAL" clId="{7927369A-C64A-46E6-B390-1BD0F01051F4}" dt="2026-04-17T22:05:37.894" v="9606" actId="20577"/>
          <ac:spMkLst>
            <pc:docMk/>
            <pc:sldMk cId="494896265" sldId="2235"/>
            <ac:spMk id="2" creationId="{7ADF2822-AC35-D239-D8BF-09CBF6B363E7}"/>
          </ac:spMkLst>
        </pc:spChg>
        <pc:spChg chg="mod">
          <ac:chgData name="Alexander Morris" userId="e533c81d-9183-4862-b46e-8ed81baf3b93" providerId="ADAL" clId="{7927369A-C64A-46E6-B390-1BD0F01051F4}" dt="2026-04-17T22:06:25.602" v="9627" actId="6549"/>
          <ac:spMkLst>
            <pc:docMk/>
            <pc:sldMk cId="494896265" sldId="2235"/>
            <ac:spMk id="3" creationId="{151AEB4F-7EE1-B2BF-063B-2513FE3D95A9}"/>
          </ac:spMkLst>
        </pc:spChg>
        <pc:graphicFrameChg chg="add mod modGraphic">
          <ac:chgData name="Alexander Morris" userId="e533c81d-9183-4862-b46e-8ed81baf3b93" providerId="ADAL" clId="{7927369A-C64A-46E6-B390-1BD0F01051F4}" dt="2026-04-17T21:32:00.618" v="9456" actId="20577"/>
          <ac:graphicFrameMkLst>
            <pc:docMk/>
            <pc:sldMk cId="494896265" sldId="2235"/>
            <ac:graphicFrameMk id="5" creationId="{E502EB32-22C3-1A7F-0478-7610EBF4D2EA}"/>
          </ac:graphicFrameMkLst>
        </pc:graphicFrameChg>
      </pc:sldChg>
      <pc:sldChg chg="modSp mod ord">
        <pc:chgData name="Alexander Morris" userId="e533c81d-9183-4862-b46e-8ed81baf3b93" providerId="ADAL" clId="{7927369A-C64A-46E6-B390-1BD0F01051F4}" dt="2026-04-20T16:25:30.027" v="10075"/>
        <pc:sldMkLst>
          <pc:docMk/>
          <pc:sldMk cId="1610855237" sldId="2237"/>
        </pc:sldMkLst>
        <pc:graphicFrameChg chg="modGraphic">
          <ac:chgData name="Alexander Morris" userId="e533c81d-9183-4862-b46e-8ed81baf3b93" providerId="ADAL" clId="{7927369A-C64A-46E6-B390-1BD0F01051F4}" dt="2026-04-17T22:05:08.261" v="9582" actId="404"/>
          <ac:graphicFrameMkLst>
            <pc:docMk/>
            <pc:sldMk cId="1610855237" sldId="2237"/>
            <ac:graphicFrameMk id="13" creationId="{BF408297-D84F-6DA4-E18F-7753B1FFEEFD}"/>
          </ac:graphicFrameMkLst>
        </pc:graphicFrameChg>
      </pc:sldChg>
      <pc:sldChg chg="modSp mod">
        <pc:chgData name="Alexander Morris" userId="e533c81d-9183-4862-b46e-8ed81baf3b93" providerId="ADAL" clId="{7927369A-C64A-46E6-B390-1BD0F01051F4}" dt="2026-04-17T22:15:28.449" v="9678" actId="20577"/>
        <pc:sldMkLst>
          <pc:docMk/>
          <pc:sldMk cId="4259044156" sldId="2240"/>
        </pc:sldMkLst>
        <pc:spChg chg="mod">
          <ac:chgData name="Alexander Morris" userId="e533c81d-9183-4862-b46e-8ed81baf3b93" providerId="ADAL" clId="{7927369A-C64A-46E6-B390-1BD0F01051F4}" dt="2026-04-17T22:15:28.449" v="9678" actId="20577"/>
          <ac:spMkLst>
            <pc:docMk/>
            <pc:sldMk cId="4259044156" sldId="2240"/>
            <ac:spMk id="4" creationId="{9F494446-E598-07BF-6563-383CA92773FF}"/>
          </ac:spMkLst>
        </pc:spChg>
      </pc:sldChg>
      <pc:sldChg chg="addSp modSp add mod ord">
        <pc:chgData name="Alexander Morris" userId="e533c81d-9183-4862-b46e-8ed81baf3b93" providerId="ADAL" clId="{7927369A-C64A-46E6-B390-1BD0F01051F4}" dt="2026-04-21T19:41:12.558" v="10237" actId="20577"/>
        <pc:sldMkLst>
          <pc:docMk/>
          <pc:sldMk cId="3077702277" sldId="2242"/>
        </pc:sldMkLst>
        <pc:spChg chg="mod">
          <ac:chgData name="Alexander Morris" userId="e533c81d-9183-4862-b46e-8ed81baf3b93" providerId="ADAL" clId="{7927369A-C64A-46E6-B390-1BD0F01051F4}" dt="2026-04-21T19:41:12.558" v="10237" actId="20577"/>
          <ac:spMkLst>
            <pc:docMk/>
            <pc:sldMk cId="3077702277" sldId="2242"/>
            <ac:spMk id="2" creationId="{B8093656-9E52-4BB2-EC36-609B5CA8A5BC}"/>
          </ac:spMkLst>
        </pc:spChg>
        <pc:spChg chg="add mod">
          <ac:chgData name="Alexander Morris" userId="e533c81d-9183-4862-b46e-8ed81baf3b93" providerId="ADAL" clId="{7927369A-C64A-46E6-B390-1BD0F01051F4}" dt="2026-04-17T18:32:03.335" v="7052" actId="20577"/>
          <ac:spMkLst>
            <pc:docMk/>
            <pc:sldMk cId="3077702277" sldId="2242"/>
            <ac:spMk id="3" creationId="{D76920FE-7D45-C075-3501-D3B3C2FBB6E7}"/>
          </ac:spMkLst>
        </pc:spChg>
        <pc:spChg chg="mod">
          <ac:chgData name="Alexander Morris" userId="e533c81d-9183-4862-b46e-8ed81baf3b93" providerId="ADAL" clId="{7927369A-C64A-46E6-B390-1BD0F01051F4}" dt="2026-04-17T18:31:32.869" v="6982" actId="1076"/>
          <ac:spMkLst>
            <pc:docMk/>
            <pc:sldMk cId="3077702277" sldId="2242"/>
            <ac:spMk id="4" creationId="{9FAF044B-BE6D-92AC-26F5-975EDBED57DA}"/>
          </ac:spMkLst>
        </pc:spChg>
      </pc:sldChg>
      <pc:sldChg chg="addSp delSp modSp add mod">
        <pc:chgData name="Alexander Morris" userId="e533c81d-9183-4862-b46e-8ed81baf3b93" providerId="ADAL" clId="{7927369A-C64A-46E6-B390-1BD0F01051F4}" dt="2026-04-21T19:59:15.120" v="11578" actId="1076"/>
        <pc:sldMkLst>
          <pc:docMk/>
          <pc:sldMk cId="2909716283" sldId="2248"/>
        </pc:sldMkLst>
        <pc:spChg chg="mod">
          <ac:chgData name="Alexander Morris" userId="e533c81d-9183-4862-b46e-8ed81baf3b93" providerId="ADAL" clId="{7927369A-C64A-46E6-B390-1BD0F01051F4}" dt="2026-04-17T20:57:48.255" v="7893" actId="20577"/>
          <ac:spMkLst>
            <pc:docMk/>
            <pc:sldMk cId="2909716283" sldId="2248"/>
            <ac:spMk id="2" creationId="{9FB5F36C-F447-55DA-6724-E5B705F64D18}"/>
          </ac:spMkLst>
        </pc:spChg>
        <pc:spChg chg="add mod">
          <ac:chgData name="Alexander Morris" userId="e533c81d-9183-4862-b46e-8ed81baf3b93" providerId="ADAL" clId="{7927369A-C64A-46E6-B390-1BD0F01051F4}" dt="2026-04-21T19:59:12.093" v="11577" actId="14100"/>
          <ac:spMkLst>
            <pc:docMk/>
            <pc:sldMk cId="2909716283" sldId="2248"/>
            <ac:spMk id="3" creationId="{967D3AE0-0DB3-FF6E-FFC6-56514304071C}"/>
          </ac:spMkLst>
        </pc:spChg>
        <pc:spChg chg="add mod">
          <ac:chgData name="Alexander Morris" userId="e533c81d-9183-4862-b46e-8ed81baf3b93" providerId="ADAL" clId="{7927369A-C64A-46E6-B390-1BD0F01051F4}" dt="2026-04-21T19:59:15.120" v="11578" actId="1076"/>
          <ac:spMkLst>
            <pc:docMk/>
            <pc:sldMk cId="2909716283" sldId="2248"/>
            <ac:spMk id="8" creationId="{B8BA58BD-149F-C947-5230-0A77ECCE2FA4}"/>
          </ac:spMkLst>
        </pc:spChg>
        <pc:spChg chg="add mod">
          <ac:chgData name="Alexander Morris" userId="e533c81d-9183-4862-b46e-8ed81baf3b93" providerId="ADAL" clId="{7927369A-C64A-46E6-B390-1BD0F01051F4}" dt="2026-04-20T16:20:20.290" v="9851" actId="1076"/>
          <ac:spMkLst>
            <pc:docMk/>
            <pc:sldMk cId="2909716283" sldId="2248"/>
            <ac:spMk id="11" creationId="{2F43902C-3E5D-1F66-E1FE-BA8B1A6A156C}"/>
          </ac:spMkLst>
        </pc:spChg>
        <pc:graphicFrameChg chg="mod modGraphic">
          <ac:chgData name="Alexander Morris" userId="e533c81d-9183-4862-b46e-8ed81baf3b93" providerId="ADAL" clId="{7927369A-C64A-46E6-B390-1BD0F01051F4}" dt="2026-04-20T16:22:01.767" v="9854" actId="14100"/>
          <ac:graphicFrameMkLst>
            <pc:docMk/>
            <pc:sldMk cId="2909716283" sldId="2248"/>
            <ac:graphicFrameMk id="5" creationId="{C6E96ED6-CCE2-80E2-B1AD-64EE387CF938}"/>
          </ac:graphicFrameMkLst>
        </pc:graphicFrameChg>
        <pc:graphicFrameChg chg="add mod modGraphic">
          <ac:chgData name="Alexander Morris" userId="e533c81d-9183-4862-b46e-8ed81baf3b93" providerId="ADAL" clId="{7927369A-C64A-46E6-B390-1BD0F01051F4}" dt="2026-04-21T19:58:41.406" v="11576" actId="1076"/>
          <ac:graphicFrameMkLst>
            <pc:docMk/>
            <pc:sldMk cId="2909716283" sldId="2248"/>
            <ac:graphicFrameMk id="7" creationId="{E92E8B1F-67F4-49B2-EBD6-FD376A99A2DE}"/>
          </ac:graphicFrameMkLst>
        </pc:graphicFrameChg>
      </pc:sldChg>
      <pc:sldChg chg="del">
        <pc:chgData name="Alexander Morris" userId="e533c81d-9183-4862-b46e-8ed81baf3b93" providerId="ADAL" clId="{7927369A-C64A-46E6-B390-1BD0F01051F4}" dt="2026-04-20T16:14:57.409" v="9768" actId="47"/>
        <pc:sldMkLst>
          <pc:docMk/>
          <pc:sldMk cId="602324197" sldId="2249"/>
        </pc:sldMkLst>
      </pc:sldChg>
      <pc:sldChg chg="modSp mod">
        <pc:chgData name="Alexander Morris" userId="e533c81d-9183-4862-b46e-8ed81baf3b93" providerId="ADAL" clId="{7927369A-C64A-46E6-B390-1BD0F01051F4}" dt="2026-04-21T19:58:03.952" v="11572" actId="20577"/>
        <pc:sldMkLst>
          <pc:docMk/>
          <pc:sldMk cId="4053653994" sldId="2250"/>
        </pc:sldMkLst>
        <pc:spChg chg="mod">
          <ac:chgData name="Alexander Morris" userId="e533c81d-9183-4862-b46e-8ed81baf3b93" providerId="ADAL" clId="{7927369A-C64A-46E6-B390-1BD0F01051F4}" dt="2026-04-20T16:12:02.955" v="9679" actId="947"/>
          <ac:spMkLst>
            <pc:docMk/>
            <pc:sldMk cId="4053653994" sldId="2250"/>
            <ac:spMk id="2" creationId="{B0DA59A2-278F-476E-421C-19936067643F}"/>
          </ac:spMkLst>
        </pc:spChg>
        <pc:spChg chg="mod">
          <ac:chgData name="Alexander Morris" userId="e533c81d-9183-4862-b46e-8ed81baf3b93" providerId="ADAL" clId="{7927369A-C64A-46E6-B390-1BD0F01051F4}" dt="2026-04-21T19:58:03.952" v="11572" actId="20577"/>
          <ac:spMkLst>
            <pc:docMk/>
            <pc:sldMk cId="4053653994" sldId="2250"/>
            <ac:spMk id="12" creationId="{54296ED4-13B3-6DD9-E490-22F1C43AA6E1}"/>
          </ac:spMkLst>
        </pc:spChg>
        <pc:graphicFrameChg chg="modGraphic">
          <ac:chgData name="Alexander Morris" userId="e533c81d-9183-4862-b46e-8ed81baf3b93" providerId="ADAL" clId="{7927369A-C64A-46E6-B390-1BD0F01051F4}" dt="2026-04-20T16:12:14.824" v="9680" actId="947"/>
          <ac:graphicFrameMkLst>
            <pc:docMk/>
            <pc:sldMk cId="4053653994" sldId="2250"/>
            <ac:graphicFrameMk id="11" creationId="{993E2731-BA90-9368-12CD-3BE8EE280228}"/>
          </ac:graphicFrameMkLst>
        </pc:graphicFrameChg>
      </pc:sldChg>
      <pc:sldChg chg="delSp modSp new mod ord">
        <pc:chgData name="Alexander Morris" userId="e533c81d-9183-4862-b46e-8ed81baf3b93" providerId="ADAL" clId="{7927369A-C64A-46E6-B390-1BD0F01051F4}" dt="2026-04-20T16:26:18.533" v="10135" actId="20577"/>
        <pc:sldMkLst>
          <pc:docMk/>
          <pc:sldMk cId="2402216459" sldId="2251"/>
        </pc:sldMkLst>
        <pc:spChg chg="mod">
          <ac:chgData name="Alexander Morris" userId="e533c81d-9183-4862-b46e-8ed81baf3b93" providerId="ADAL" clId="{7927369A-C64A-46E6-B390-1BD0F01051F4}" dt="2026-04-20T16:23:54.903" v="9887" actId="20577"/>
          <ac:spMkLst>
            <pc:docMk/>
            <pc:sldMk cId="2402216459" sldId="2251"/>
            <ac:spMk id="2" creationId="{34D05306-19BB-BDB4-D435-302AD2072F7A}"/>
          </ac:spMkLst>
        </pc:spChg>
        <pc:spChg chg="del">
          <ac:chgData name="Alexander Morris" userId="e533c81d-9183-4862-b46e-8ed81baf3b93" providerId="ADAL" clId="{7927369A-C64A-46E6-B390-1BD0F01051F4}" dt="2026-04-20T16:24:21.031" v="9995" actId="478"/>
          <ac:spMkLst>
            <pc:docMk/>
            <pc:sldMk cId="2402216459" sldId="2251"/>
            <ac:spMk id="3" creationId="{7B42B5DF-2575-AF6B-81ED-279DE934C5CA}"/>
          </ac:spMkLst>
        </pc:spChg>
        <pc:spChg chg="mod">
          <ac:chgData name="Alexander Morris" userId="e533c81d-9183-4862-b46e-8ed81baf3b93" providerId="ADAL" clId="{7927369A-C64A-46E6-B390-1BD0F01051F4}" dt="2026-04-20T16:26:18.533" v="10135" actId="20577"/>
          <ac:spMkLst>
            <pc:docMk/>
            <pc:sldMk cId="2402216459" sldId="2251"/>
            <ac:spMk id="4" creationId="{6546584F-35DF-7D3F-F64D-AC2DEBD3590B}"/>
          </ac:spMkLst>
        </pc:spChg>
      </pc:sldChg>
      <pc:sldChg chg="addSp delSp modSp mod">
        <pc:chgData name="Alexander Morris" userId="e533c81d-9183-4862-b46e-8ed81baf3b93" providerId="ADAL" clId="{7927369A-C64A-46E6-B390-1BD0F01051F4}" dt="2026-04-21T20:04:19.693" v="11645" actId="6549"/>
        <pc:sldMkLst>
          <pc:docMk/>
          <pc:sldMk cId="1653233973" sldId="2253"/>
        </pc:sldMkLst>
        <pc:spChg chg="mod">
          <ac:chgData name="Alexander Morris" userId="e533c81d-9183-4862-b46e-8ed81baf3b93" providerId="ADAL" clId="{7927369A-C64A-46E6-B390-1BD0F01051F4}" dt="2026-04-21T20:04:19.693" v="11645" actId="6549"/>
          <ac:spMkLst>
            <pc:docMk/>
            <pc:sldMk cId="1653233973" sldId="2253"/>
            <ac:spMk id="3" creationId="{29D74962-A453-75CD-3E8C-C91237B194E5}"/>
          </ac:spMkLst>
        </pc:spChg>
        <pc:spChg chg="del">
          <ac:chgData name="Alexander Morris" userId="e533c81d-9183-4862-b46e-8ed81baf3b93" providerId="ADAL" clId="{7927369A-C64A-46E6-B390-1BD0F01051F4}" dt="2026-04-21T19:39:22.863" v="10176"/>
          <ac:spMkLst>
            <pc:docMk/>
            <pc:sldMk cId="1653233973" sldId="2253"/>
            <ac:spMk id="4" creationId="{475F3B1B-87C6-2E6D-EDD0-37313E928488}"/>
          </ac:spMkLst>
        </pc:spChg>
        <pc:graphicFrameChg chg="add mod modGraphic">
          <ac:chgData name="Alexander Morris" userId="e533c81d-9183-4862-b46e-8ed81baf3b93" providerId="ADAL" clId="{7927369A-C64A-46E6-B390-1BD0F01051F4}" dt="2026-04-21T19:50:39.357" v="11043" actId="14100"/>
          <ac:graphicFrameMkLst>
            <pc:docMk/>
            <pc:sldMk cId="1653233973" sldId="2253"/>
            <ac:graphicFrameMk id="5" creationId="{F70A3C80-AC69-71E7-425A-11979EA7915A}"/>
          </ac:graphicFrameMkLst>
        </pc:graphicFrameChg>
      </pc:sldChg>
      <pc:sldChg chg="addSp delSp modSp new mod modClrScheme chgLayout">
        <pc:chgData name="Alexander Morris" userId="e533c81d-9183-4862-b46e-8ed81baf3b93" providerId="ADAL" clId="{7927369A-C64A-46E6-B390-1BD0F01051F4}" dt="2026-04-21T20:26:40.170" v="12265" actId="20577"/>
        <pc:sldMkLst>
          <pc:docMk/>
          <pc:sldMk cId="2823467811" sldId="2254"/>
        </pc:sldMkLst>
        <pc:spChg chg="mod">
          <ac:chgData name="Alexander Morris" userId="e533c81d-9183-4862-b46e-8ed81baf3b93" providerId="ADAL" clId="{7927369A-C64A-46E6-B390-1BD0F01051F4}" dt="2026-04-21T20:12:39.956" v="11724" actId="13926"/>
          <ac:spMkLst>
            <pc:docMk/>
            <pc:sldMk cId="2823467811" sldId="2254"/>
            <ac:spMk id="2" creationId="{2222B864-31AD-DDCC-C9CB-8ABB44B364AB}"/>
          </ac:spMkLst>
        </pc:spChg>
        <pc:spChg chg="del">
          <ac:chgData name="Alexander Morris" userId="e533c81d-9183-4862-b46e-8ed81baf3b93" providerId="ADAL" clId="{7927369A-C64A-46E6-B390-1BD0F01051F4}" dt="2026-04-21T19:48:20.604" v="10922" actId="478"/>
          <ac:spMkLst>
            <pc:docMk/>
            <pc:sldMk cId="2823467811" sldId="2254"/>
            <ac:spMk id="3" creationId="{DD4C902B-D703-3559-A7CF-FC275A8CC743}"/>
          </ac:spMkLst>
        </pc:spChg>
        <pc:spChg chg="mod">
          <ac:chgData name="Alexander Morris" userId="e533c81d-9183-4862-b46e-8ed81baf3b93" providerId="ADAL" clId="{7927369A-C64A-46E6-B390-1BD0F01051F4}" dt="2026-04-21T20:26:40.170" v="12265" actId="20577"/>
          <ac:spMkLst>
            <pc:docMk/>
            <pc:sldMk cId="2823467811" sldId="2254"/>
            <ac:spMk id="4" creationId="{13583BF7-667A-3486-44E9-879614F763F8}"/>
          </ac:spMkLst>
        </pc:spChg>
        <pc:spChg chg="add del mod">
          <ac:chgData name="Alexander Morris" userId="e533c81d-9183-4862-b46e-8ed81baf3b93" providerId="ADAL" clId="{7927369A-C64A-46E6-B390-1BD0F01051F4}" dt="2026-04-21T20:14:12.855" v="11771" actId="478"/>
          <ac:spMkLst>
            <pc:docMk/>
            <pc:sldMk cId="2823467811" sldId="2254"/>
            <ac:spMk id="10" creationId="{0C97AC62-2FFE-7A85-35FB-6F9D9E118FE3}"/>
          </ac:spMkLst>
        </pc:spChg>
        <pc:graphicFrameChg chg="add del mod modGraphic">
          <ac:chgData name="Alexander Morris" userId="e533c81d-9183-4862-b46e-8ed81baf3b93" providerId="ADAL" clId="{7927369A-C64A-46E6-B390-1BD0F01051F4}" dt="2026-04-21T20:12:44.237" v="11725" actId="478"/>
          <ac:graphicFrameMkLst>
            <pc:docMk/>
            <pc:sldMk cId="2823467811" sldId="2254"/>
            <ac:graphicFrameMk id="5" creationId="{8739C0FB-C0E4-FB41-EE62-1E85EAAE6AE8}"/>
          </ac:graphicFrameMkLst>
        </pc:graphicFrameChg>
      </pc:sldChg>
      <pc:sldChg chg="addSp delSp modSp add del mod ord">
        <pc:chgData name="Alexander Morris" userId="e533c81d-9183-4862-b46e-8ed81baf3b93" providerId="ADAL" clId="{7927369A-C64A-46E6-B390-1BD0F01051F4}" dt="2026-04-21T20:27:34.277" v="12266" actId="47"/>
        <pc:sldMkLst>
          <pc:docMk/>
          <pc:sldMk cId="2651469875" sldId="2255"/>
        </pc:sldMkLst>
        <pc:spChg chg="mod">
          <ac:chgData name="Alexander Morris" userId="e533c81d-9183-4862-b46e-8ed81baf3b93" providerId="ADAL" clId="{7927369A-C64A-46E6-B390-1BD0F01051F4}" dt="2026-04-21T20:13:05.918" v="11760" actId="13926"/>
          <ac:spMkLst>
            <pc:docMk/>
            <pc:sldMk cId="2651469875" sldId="2255"/>
            <ac:spMk id="2" creationId="{3580C476-C05B-6F12-F4B0-D5E67E100F90}"/>
          </ac:spMkLst>
        </pc:spChg>
        <pc:spChg chg="del">
          <ac:chgData name="Alexander Morris" userId="e533c81d-9183-4862-b46e-8ed81baf3b93" providerId="ADAL" clId="{7927369A-C64A-46E6-B390-1BD0F01051F4}" dt="2026-04-21T20:13:08.555" v="11761" actId="478"/>
          <ac:spMkLst>
            <pc:docMk/>
            <pc:sldMk cId="2651469875" sldId="2255"/>
            <ac:spMk id="4" creationId="{18875866-5E72-F94D-AC9F-3F41152DE660}"/>
          </ac:spMkLst>
        </pc:spChg>
        <pc:spChg chg="add del mod">
          <ac:chgData name="Alexander Morris" userId="e533c81d-9183-4862-b46e-8ed81baf3b93" providerId="ADAL" clId="{7927369A-C64A-46E6-B390-1BD0F01051F4}" dt="2026-04-21T20:13:11.644" v="11763" actId="478"/>
          <ac:spMkLst>
            <pc:docMk/>
            <pc:sldMk cId="2651469875" sldId="2255"/>
            <ac:spMk id="6" creationId="{E7ACDF0C-823F-1757-10DD-AFD1F622EDB9}"/>
          </ac:spMkLst>
        </pc:spChg>
        <pc:spChg chg="del">
          <ac:chgData name="Alexander Morris" userId="e533c81d-9183-4862-b46e-8ed81baf3b93" providerId="ADAL" clId="{7927369A-C64A-46E6-B390-1BD0F01051F4}" dt="2026-04-21T20:13:09.872" v="11762" actId="478"/>
          <ac:spMkLst>
            <pc:docMk/>
            <pc:sldMk cId="2651469875" sldId="2255"/>
            <ac:spMk id="10" creationId="{F4218181-20B7-A7C3-94EB-1C0AB0ED31E0}"/>
          </ac:spMkLst>
        </pc:spChg>
        <pc:graphicFrameChg chg="mod modGraphic">
          <ac:chgData name="Alexander Morris" userId="e533c81d-9183-4862-b46e-8ed81baf3b93" providerId="ADAL" clId="{7927369A-C64A-46E6-B390-1BD0F01051F4}" dt="2026-04-21T20:13:51.406" v="11770" actId="207"/>
          <ac:graphicFrameMkLst>
            <pc:docMk/>
            <pc:sldMk cId="2651469875" sldId="2255"/>
            <ac:graphicFrameMk id="5" creationId="{55854B84-FAD8-8B9D-5087-5FB3AE414CCE}"/>
          </ac:graphicFrameMkLst>
        </pc:graphicFrameChg>
      </pc:sldChg>
      <pc:sldMasterChg chg="delSldLayout">
        <pc:chgData name="Alexander Morris" userId="e533c81d-9183-4862-b46e-8ed81baf3b93" providerId="ADAL" clId="{7927369A-C64A-46E6-B390-1BD0F01051F4}" dt="2026-04-17T18:40:49.883" v="7124" actId="47"/>
        <pc:sldMasterMkLst>
          <pc:docMk/>
          <pc:sldMasterMk cId="651368617" sldId="2147483774"/>
        </pc:sldMasterMkLst>
      </pc:sldMasterChg>
    </pc:docChg>
  </pc:docChgLst>
  <pc:docChgLst>
    <pc:chgData name="Shagun Tougas" userId="S::stougas@cacommunitypower.org::0c0ae8e8-1ab3-4184-9f67-7702301f4f3d" providerId="AD" clId="Web-{20D7D8B5-41E0-4F76-DD07-A96B00E8307A}"/>
    <pc:docChg chg="modSld">
      <pc:chgData name="Shagun Tougas" userId="S::stougas@cacommunitypower.org::0c0ae8e8-1ab3-4184-9f67-7702301f4f3d" providerId="AD" clId="Web-{20D7D8B5-41E0-4F76-DD07-A96B00E8307A}" dt="2026-04-20T16:26:58.858" v="10" actId="1076"/>
      <pc:docMkLst>
        <pc:docMk/>
      </pc:docMkLst>
      <pc:sldChg chg="modSp">
        <pc:chgData name="Shagun Tougas" userId="S::stougas@cacommunitypower.org::0c0ae8e8-1ab3-4184-9f67-7702301f4f3d" providerId="AD" clId="Web-{20D7D8B5-41E0-4F76-DD07-A96B00E8307A}" dt="2026-04-20T16:23:10.970" v="7" actId="14100"/>
        <pc:sldMkLst>
          <pc:docMk/>
          <pc:sldMk cId="2909716283" sldId="2248"/>
        </pc:sldMkLst>
        <pc:spChg chg="mod">
          <ac:chgData name="Shagun Tougas" userId="S::stougas@cacommunitypower.org::0c0ae8e8-1ab3-4184-9f67-7702301f4f3d" providerId="AD" clId="Web-{20D7D8B5-41E0-4F76-DD07-A96B00E8307A}" dt="2026-04-20T16:23:10.970" v="7" actId="14100"/>
          <ac:spMkLst>
            <pc:docMk/>
            <pc:sldMk cId="2909716283" sldId="2248"/>
            <ac:spMk id="3" creationId="{967D3AE0-0DB3-FF6E-FFC6-56514304071C}"/>
          </ac:spMkLst>
        </pc:spChg>
        <pc:spChg chg="mod">
          <ac:chgData name="Shagun Tougas" userId="S::stougas@cacommunitypower.org::0c0ae8e8-1ab3-4184-9f67-7702301f4f3d" providerId="AD" clId="Web-{20D7D8B5-41E0-4F76-DD07-A96B00E8307A}" dt="2026-04-20T16:23:00.532" v="5" actId="1076"/>
          <ac:spMkLst>
            <pc:docMk/>
            <pc:sldMk cId="2909716283" sldId="2248"/>
            <ac:spMk id="8" creationId="{B8BA58BD-149F-C947-5230-0A77ECCE2FA4}"/>
          </ac:spMkLst>
        </pc:spChg>
        <pc:graphicFrameChg chg="mod modGraphic">
          <ac:chgData name="Shagun Tougas" userId="S::stougas@cacommunitypower.org::0c0ae8e8-1ab3-4184-9f67-7702301f4f3d" providerId="AD" clId="Web-{20D7D8B5-41E0-4F76-DD07-A96B00E8307A}" dt="2026-04-20T16:21:53.230" v="1"/>
          <ac:graphicFrameMkLst>
            <pc:docMk/>
            <pc:sldMk cId="2909716283" sldId="2248"/>
            <ac:graphicFrameMk id="7" creationId="{E92E8B1F-67F4-49B2-EBD6-FD376A99A2DE}"/>
          </ac:graphicFrameMkLst>
        </pc:graphicFrameChg>
      </pc:sldChg>
      <pc:sldChg chg="addSp modSp">
        <pc:chgData name="Shagun Tougas" userId="S::stougas@cacommunitypower.org::0c0ae8e8-1ab3-4184-9f67-7702301f4f3d" providerId="AD" clId="Web-{20D7D8B5-41E0-4F76-DD07-A96B00E8307A}" dt="2026-04-20T16:26:58.858" v="10" actId="1076"/>
        <pc:sldMkLst>
          <pc:docMk/>
          <pc:sldMk cId="2402216459" sldId="2251"/>
        </pc:sldMkLst>
        <pc:spChg chg="mod">
          <ac:chgData name="Shagun Tougas" userId="S::stougas@cacommunitypower.org::0c0ae8e8-1ab3-4184-9f67-7702301f4f3d" providerId="AD" clId="Web-{20D7D8B5-41E0-4F76-DD07-A96B00E8307A}" dt="2026-04-20T16:26:27.263" v="8" actId="1076"/>
          <ac:spMkLst>
            <pc:docMk/>
            <pc:sldMk cId="2402216459" sldId="2251"/>
            <ac:spMk id="4" creationId="{6546584F-35DF-7D3F-F64D-AC2DEBD3590B}"/>
          </ac:spMkLst>
        </pc:spChg>
        <pc:spChg chg="add mod">
          <ac:chgData name="Shagun Tougas" userId="S::stougas@cacommunitypower.org::0c0ae8e8-1ab3-4184-9f67-7702301f4f3d" providerId="AD" clId="Web-{20D7D8B5-41E0-4F76-DD07-A96B00E8307A}" dt="2026-04-20T16:26:58.858" v="10" actId="1076"/>
          <ac:spMkLst>
            <pc:docMk/>
            <pc:sldMk cId="2402216459" sldId="2251"/>
            <ac:spMk id="6" creationId="{94FF37EB-0360-BCB2-E5DD-A9253BB1761C}"/>
          </ac:spMkLst>
        </pc:spChg>
      </pc:sldChg>
    </pc:docChg>
  </pc:docChgLst>
  <pc:docChgLst>
    <pc:chgData name="Philippe Gerretsen" userId="S::pgerretsen@cacommunitypower.org::0b96df25-c343-44ea-be01-181516b8056f" providerId="AD" clId="Web-{48E0BCEE-9C4F-17BA-BB25-9C6A6594FD93}"/>
    <pc:docChg chg="modSld">
      <pc:chgData name="Philippe Gerretsen" userId="S::pgerretsen@cacommunitypower.org::0b96df25-c343-44ea-be01-181516b8056f" providerId="AD" clId="Web-{48E0BCEE-9C4F-17BA-BB25-9C6A6594FD93}" dt="2026-04-17T19:45:14.609" v="21" actId="20577"/>
      <pc:docMkLst>
        <pc:docMk/>
      </pc:docMkLst>
      <pc:sldChg chg="modSp">
        <pc:chgData name="Philippe Gerretsen" userId="S::pgerretsen@cacommunitypower.org::0b96df25-c343-44ea-be01-181516b8056f" providerId="AD" clId="Web-{48E0BCEE-9C4F-17BA-BB25-9C6A6594FD93}" dt="2026-04-17T19:45:14.609" v="21" actId="20577"/>
        <pc:sldMkLst>
          <pc:docMk/>
          <pc:sldMk cId="1968215857" sldId="2222"/>
        </pc:sldMkLst>
        <pc:spChg chg="mod">
          <ac:chgData name="Philippe Gerretsen" userId="S::pgerretsen@cacommunitypower.org::0b96df25-c343-44ea-be01-181516b8056f" providerId="AD" clId="Web-{48E0BCEE-9C4F-17BA-BB25-9C6A6594FD93}" dt="2026-04-17T19:45:14.609" v="21" actId="20577"/>
          <ac:spMkLst>
            <pc:docMk/>
            <pc:sldMk cId="1968215857" sldId="2222"/>
            <ac:spMk id="4" creationId="{788B67F9-402D-F30C-9F26-44B417B07028}"/>
          </ac:spMkLst>
        </pc:spChg>
      </pc:sldChg>
      <pc:sldChg chg="modSp">
        <pc:chgData name="Philippe Gerretsen" userId="S::pgerretsen@cacommunitypower.org::0b96df25-c343-44ea-be01-181516b8056f" providerId="AD" clId="Web-{48E0BCEE-9C4F-17BA-BB25-9C6A6594FD93}" dt="2026-04-17T19:42:57.808" v="3" actId="20577"/>
        <pc:sldMkLst>
          <pc:docMk/>
          <pc:sldMk cId="3313654246" sldId="2224"/>
        </pc:sldMkLst>
        <pc:spChg chg="mod">
          <ac:chgData name="Philippe Gerretsen" userId="S::pgerretsen@cacommunitypower.org::0b96df25-c343-44ea-be01-181516b8056f" providerId="AD" clId="Web-{48E0BCEE-9C4F-17BA-BB25-9C6A6594FD93}" dt="2026-04-17T19:42:57.808" v="3" actId="20577"/>
          <ac:spMkLst>
            <pc:docMk/>
            <pc:sldMk cId="3313654246" sldId="2224"/>
            <ac:spMk id="4" creationId="{8F6A9CAD-681B-EDBE-3FF9-2B66BFFCBB2E}"/>
          </ac:spMkLst>
        </pc:spChg>
      </pc:sldChg>
      <pc:sldChg chg="modSp">
        <pc:chgData name="Philippe Gerretsen" userId="S::pgerretsen@cacommunitypower.org::0b96df25-c343-44ea-be01-181516b8056f" providerId="AD" clId="Web-{48E0BCEE-9C4F-17BA-BB25-9C6A6594FD93}" dt="2026-04-17T19:43:50.591" v="11" actId="20577"/>
        <pc:sldMkLst>
          <pc:docMk/>
          <pc:sldMk cId="1322889412" sldId="2229"/>
        </pc:sldMkLst>
        <pc:spChg chg="mod">
          <ac:chgData name="Philippe Gerretsen" userId="S::pgerretsen@cacommunitypower.org::0b96df25-c343-44ea-be01-181516b8056f" providerId="AD" clId="Web-{48E0BCEE-9C4F-17BA-BB25-9C6A6594FD93}" dt="2026-04-17T19:43:31.809" v="4" actId="20577"/>
          <ac:spMkLst>
            <pc:docMk/>
            <pc:sldMk cId="1322889412" sldId="2229"/>
            <ac:spMk id="2" creationId="{39DFE2D4-EAFF-C4E0-BB2A-F6992CDBC8F1}"/>
          </ac:spMkLst>
        </pc:spChg>
        <pc:spChg chg="mod">
          <ac:chgData name="Philippe Gerretsen" userId="S::pgerretsen@cacommunitypower.org::0b96df25-c343-44ea-be01-181516b8056f" providerId="AD" clId="Web-{48E0BCEE-9C4F-17BA-BB25-9C6A6594FD93}" dt="2026-04-17T19:43:50.591" v="11" actId="20577"/>
          <ac:spMkLst>
            <pc:docMk/>
            <pc:sldMk cId="1322889412" sldId="2229"/>
            <ac:spMk id="4" creationId="{62F3875B-8857-4664-C289-5CE35052E7FC}"/>
          </ac:spMkLst>
        </pc:spChg>
      </pc:sldChg>
      <pc:sldChg chg="modSp">
        <pc:chgData name="Philippe Gerretsen" userId="S::pgerretsen@cacommunitypower.org::0b96df25-c343-44ea-be01-181516b8056f" providerId="AD" clId="Web-{48E0BCEE-9C4F-17BA-BB25-9C6A6594FD93}" dt="2026-04-17T19:42:25.791" v="2" actId="20577"/>
        <pc:sldMkLst>
          <pc:docMk/>
          <pc:sldMk cId="1610855237" sldId="2237"/>
        </pc:sldMkLst>
        <pc:spChg chg="mod">
          <ac:chgData name="Philippe Gerretsen" userId="S::pgerretsen@cacommunitypower.org::0b96df25-c343-44ea-be01-181516b8056f" providerId="AD" clId="Web-{48E0BCEE-9C4F-17BA-BB25-9C6A6594FD93}" dt="2026-04-17T19:42:25.791" v="2" actId="20577"/>
          <ac:spMkLst>
            <pc:docMk/>
            <pc:sldMk cId="1610855237" sldId="2237"/>
            <ac:spMk id="3" creationId="{BFEDD1A0-8D1B-E0AE-B641-E765E722A79B}"/>
          </ac:spMkLst>
        </pc:spChg>
      </pc:sldChg>
    </pc:docChg>
  </pc:docChgLst>
  <pc:docChgLst>
    <pc:chgData name="Shagun Tougas" userId="S::stougas@cacommunitypower.org::0c0ae8e8-1ab3-4184-9f67-7702301f4f3d" providerId="AD" clId="Web-{A9D23E30-DAFB-79F9-AE73-3531DDA9BA08}"/>
    <pc:docChg chg="addSld delSld modSld modSection">
      <pc:chgData name="Shagun Tougas" userId="S::stougas@cacommunitypower.org::0c0ae8e8-1ab3-4184-9f67-7702301f4f3d" providerId="AD" clId="Web-{A9D23E30-DAFB-79F9-AE73-3531DDA9BA08}" dt="2026-04-17T12:20:21.381" v="222"/>
      <pc:docMkLst>
        <pc:docMk/>
      </pc:docMkLst>
      <pc:sldChg chg="modSp">
        <pc:chgData name="Shagun Tougas" userId="S::stougas@cacommunitypower.org::0c0ae8e8-1ab3-4184-9f67-7702301f4f3d" providerId="AD" clId="Web-{A9D23E30-DAFB-79F9-AE73-3531DDA9BA08}" dt="2026-04-17T12:13:20.789" v="163"/>
        <pc:sldMkLst>
          <pc:docMk/>
          <pc:sldMk cId="758176126" sldId="678"/>
        </pc:sldMkLst>
        <pc:spChg chg="mod">
          <ac:chgData name="Shagun Tougas" userId="S::stougas@cacommunitypower.org::0c0ae8e8-1ab3-4184-9f67-7702301f4f3d" providerId="AD" clId="Web-{A9D23E30-DAFB-79F9-AE73-3531DDA9BA08}" dt="2026-04-17T12:10:35.372" v="69" actId="20577"/>
          <ac:spMkLst>
            <pc:docMk/>
            <pc:sldMk cId="758176126" sldId="678"/>
            <ac:spMk id="3" creationId="{96CEC3C0-8A13-6BE0-5164-DF16BAA0FA9E}"/>
          </ac:spMkLst>
        </pc:spChg>
        <pc:spChg chg="mod">
          <ac:chgData name="Shagun Tougas" userId="S::stougas@cacommunitypower.org::0c0ae8e8-1ab3-4184-9f67-7702301f4f3d" providerId="AD" clId="Web-{A9D23E30-DAFB-79F9-AE73-3531DDA9BA08}" dt="2026-04-17T12:12:22.016" v="157"/>
          <ac:spMkLst>
            <pc:docMk/>
            <pc:sldMk cId="758176126" sldId="678"/>
            <ac:spMk id="6" creationId="{5F688177-8692-3AD0-5B9B-6E2FD3F5A2A1}"/>
          </ac:spMkLst>
        </pc:spChg>
        <pc:graphicFrameChg chg="mod modGraphic">
          <ac:chgData name="Shagun Tougas" userId="S::stougas@cacommunitypower.org::0c0ae8e8-1ab3-4184-9f67-7702301f4f3d" providerId="AD" clId="Web-{A9D23E30-DAFB-79F9-AE73-3531DDA9BA08}" dt="2026-04-17T12:13:20.789" v="163"/>
          <ac:graphicFrameMkLst>
            <pc:docMk/>
            <pc:sldMk cId="758176126" sldId="678"/>
            <ac:graphicFrameMk id="8" creationId="{833F6444-E076-DC13-40C6-31225B01B441}"/>
          </ac:graphicFrameMkLst>
        </pc:graphicFrameChg>
      </pc:sldChg>
      <pc:sldChg chg="modSp">
        <pc:chgData name="Shagun Tougas" userId="S::stougas@cacommunitypower.org::0c0ae8e8-1ab3-4184-9f67-7702301f4f3d" providerId="AD" clId="Web-{A9D23E30-DAFB-79F9-AE73-3531DDA9BA08}" dt="2026-04-17T12:08:22.141" v="10" actId="20577"/>
        <pc:sldMkLst>
          <pc:docMk/>
          <pc:sldMk cId="737304623" sldId="736"/>
        </pc:sldMkLst>
        <pc:spChg chg="mod">
          <ac:chgData name="Shagun Tougas" userId="S::stougas@cacommunitypower.org::0c0ae8e8-1ab3-4184-9f67-7702301f4f3d" providerId="AD" clId="Web-{A9D23E30-DAFB-79F9-AE73-3531DDA9BA08}" dt="2026-04-17T12:08:22.141" v="10" actId="20577"/>
          <ac:spMkLst>
            <pc:docMk/>
            <pc:sldMk cId="737304623" sldId="736"/>
            <ac:spMk id="7" creationId="{A825E049-EE30-188B-2520-5BF48076BF6A}"/>
          </ac:spMkLst>
        </pc:spChg>
      </pc:sldChg>
      <pc:sldChg chg="modSp">
        <pc:chgData name="Shagun Tougas" userId="S::stougas@cacommunitypower.org::0c0ae8e8-1ab3-4184-9f67-7702301f4f3d" providerId="AD" clId="Web-{A9D23E30-DAFB-79F9-AE73-3531DDA9BA08}" dt="2026-04-17T12:10:16.149" v="66"/>
        <pc:sldMkLst>
          <pc:docMk/>
          <pc:sldMk cId="4150497683" sldId="817"/>
        </pc:sldMkLst>
        <pc:spChg chg="mod">
          <ac:chgData name="Shagun Tougas" userId="S::stougas@cacommunitypower.org::0c0ae8e8-1ab3-4184-9f67-7702301f4f3d" providerId="AD" clId="Web-{A9D23E30-DAFB-79F9-AE73-3531DDA9BA08}" dt="2026-04-17T12:08:26.844" v="12" actId="20577"/>
          <ac:spMkLst>
            <pc:docMk/>
            <pc:sldMk cId="4150497683" sldId="817"/>
            <ac:spMk id="20" creationId="{794FED26-B424-3226-DF68-0FA08BF9B327}"/>
          </ac:spMkLst>
        </pc:spChg>
        <pc:graphicFrameChg chg="mod modGraphic">
          <ac:chgData name="Shagun Tougas" userId="S::stougas@cacommunitypower.org::0c0ae8e8-1ab3-4184-9f67-7702301f4f3d" providerId="AD" clId="Web-{A9D23E30-DAFB-79F9-AE73-3531DDA9BA08}" dt="2026-04-17T12:10:16.149" v="66"/>
          <ac:graphicFrameMkLst>
            <pc:docMk/>
            <pc:sldMk cId="4150497683" sldId="817"/>
            <ac:graphicFrameMk id="28" creationId="{2A1A2433-3044-49BA-1D07-162309A5A14D}"/>
          </ac:graphicFrameMkLst>
        </pc:graphicFrameChg>
      </pc:sldChg>
      <pc:sldChg chg="modSp">
        <pc:chgData name="Shagun Tougas" userId="S::stougas@cacommunitypower.org::0c0ae8e8-1ab3-4184-9f67-7702301f4f3d" providerId="AD" clId="Web-{A9D23E30-DAFB-79F9-AE73-3531DDA9BA08}" dt="2026-04-17T12:20:21.381" v="222"/>
        <pc:sldMkLst>
          <pc:docMk/>
          <pc:sldMk cId="3421432096" sldId="834"/>
        </pc:sldMkLst>
        <pc:spChg chg="mod">
          <ac:chgData name="Shagun Tougas" userId="S::stougas@cacommunitypower.org::0c0ae8e8-1ab3-4184-9f67-7702301f4f3d" providerId="AD" clId="Web-{A9D23E30-DAFB-79F9-AE73-3531DDA9BA08}" dt="2026-04-17T12:13:56.434" v="169" actId="20577"/>
          <ac:spMkLst>
            <pc:docMk/>
            <pc:sldMk cId="3421432096" sldId="834"/>
            <ac:spMk id="3" creationId="{29532077-3BB3-396E-23B9-8824683CF715}"/>
          </ac:spMkLst>
        </pc:spChg>
        <pc:graphicFrameChg chg="mod modGraphic">
          <ac:chgData name="Shagun Tougas" userId="S::stougas@cacommunitypower.org::0c0ae8e8-1ab3-4184-9f67-7702301f4f3d" providerId="AD" clId="Web-{A9D23E30-DAFB-79F9-AE73-3531DDA9BA08}" dt="2026-04-17T12:20:21.381" v="222"/>
          <ac:graphicFrameMkLst>
            <pc:docMk/>
            <pc:sldMk cId="3421432096" sldId="834"/>
            <ac:graphicFrameMk id="2" creationId="{2A71387A-F100-C12A-C43F-5E380F7A382E}"/>
          </ac:graphicFrameMkLst>
        </pc:graphicFrameChg>
      </pc:sldChg>
      <pc:sldChg chg="modSp">
        <pc:chgData name="Shagun Tougas" userId="S::stougas@cacommunitypower.org::0c0ae8e8-1ab3-4184-9f67-7702301f4f3d" providerId="AD" clId="Web-{A9D23E30-DAFB-79F9-AE73-3531DDA9BA08}" dt="2026-04-17T12:13:35.510" v="166" actId="20577"/>
        <pc:sldMkLst>
          <pc:docMk/>
          <pc:sldMk cId="787786067" sldId="864"/>
        </pc:sldMkLst>
        <pc:spChg chg="mod">
          <ac:chgData name="Shagun Tougas" userId="S::stougas@cacommunitypower.org::0c0ae8e8-1ab3-4184-9f67-7702301f4f3d" providerId="AD" clId="Web-{A9D23E30-DAFB-79F9-AE73-3531DDA9BA08}" dt="2026-04-17T12:13:35.510" v="166" actId="20577"/>
          <ac:spMkLst>
            <pc:docMk/>
            <pc:sldMk cId="787786067" sldId="864"/>
            <ac:spMk id="5" creationId="{0A9F9C4C-23F6-E11D-1BC1-FE6419DC7FCA}"/>
          </ac:spMkLst>
        </pc:spChg>
      </pc:sldChg>
      <pc:sldChg chg="modSp">
        <pc:chgData name="Shagun Tougas" userId="S::stougas@cacommunitypower.org::0c0ae8e8-1ab3-4184-9f67-7702301f4f3d" providerId="AD" clId="Web-{A9D23E30-DAFB-79F9-AE73-3531DDA9BA08}" dt="2026-04-17T12:14:39.939" v="170" actId="20577"/>
        <pc:sldMkLst>
          <pc:docMk/>
          <pc:sldMk cId="1330943239" sldId="2064"/>
        </pc:sldMkLst>
        <pc:spChg chg="mod">
          <ac:chgData name="Shagun Tougas" userId="S::stougas@cacommunitypower.org::0c0ae8e8-1ab3-4184-9f67-7702301f4f3d" providerId="AD" clId="Web-{A9D23E30-DAFB-79F9-AE73-3531DDA9BA08}" dt="2026-04-17T12:14:39.939" v="170" actId="20577"/>
          <ac:spMkLst>
            <pc:docMk/>
            <pc:sldMk cId="1330943239" sldId="2064"/>
            <ac:spMk id="12" creationId="{546E01CA-D9ED-402C-B5E1-FEA6936E4D0A}"/>
          </ac:spMkLst>
        </pc:spChg>
      </pc:sldChg>
      <pc:sldChg chg="modSp">
        <pc:chgData name="Shagun Tougas" userId="S::stougas@cacommunitypower.org::0c0ae8e8-1ab3-4184-9f67-7702301f4f3d" providerId="AD" clId="Web-{A9D23E30-DAFB-79F9-AE73-3531DDA9BA08}" dt="2026-04-17T12:15:35.506" v="174" actId="20577"/>
        <pc:sldMkLst>
          <pc:docMk/>
          <pc:sldMk cId="920585873" sldId="2212"/>
        </pc:sldMkLst>
        <pc:spChg chg="mod">
          <ac:chgData name="Shagun Tougas" userId="S::stougas@cacommunitypower.org::0c0ae8e8-1ab3-4184-9f67-7702301f4f3d" providerId="AD" clId="Web-{A9D23E30-DAFB-79F9-AE73-3531DDA9BA08}" dt="2026-04-17T12:15:35.506" v="174" actId="20577"/>
          <ac:spMkLst>
            <pc:docMk/>
            <pc:sldMk cId="920585873" sldId="2212"/>
            <ac:spMk id="6" creationId="{2F4F7E28-9C02-11EC-DCB7-E6B9C159D693}"/>
          </ac:spMkLst>
        </pc:spChg>
      </pc:sldChg>
      <pc:sldChg chg="modSp">
        <pc:chgData name="Shagun Tougas" userId="S::stougas@cacommunitypower.org::0c0ae8e8-1ab3-4184-9f67-7702301f4f3d" providerId="AD" clId="Web-{A9D23E30-DAFB-79F9-AE73-3531DDA9BA08}" dt="2026-04-17T12:15:44.975" v="177" actId="20577"/>
        <pc:sldMkLst>
          <pc:docMk/>
          <pc:sldMk cId="2206822953" sldId="2215"/>
        </pc:sldMkLst>
        <pc:spChg chg="mod">
          <ac:chgData name="Shagun Tougas" userId="S::stougas@cacommunitypower.org::0c0ae8e8-1ab3-4184-9f67-7702301f4f3d" providerId="AD" clId="Web-{A9D23E30-DAFB-79F9-AE73-3531DDA9BA08}" dt="2026-04-17T12:15:44.975" v="177" actId="20577"/>
          <ac:spMkLst>
            <pc:docMk/>
            <pc:sldMk cId="2206822953" sldId="2215"/>
            <ac:spMk id="6" creationId="{DF8A9660-872F-2405-1FDB-A5393A11ACC8}"/>
          </ac:spMkLst>
        </pc:spChg>
      </pc:sldChg>
      <pc:sldChg chg="addSp">
        <pc:chgData name="Shagun Tougas" userId="S::stougas@cacommunitypower.org::0c0ae8e8-1ab3-4184-9f67-7702301f4f3d" providerId="AD" clId="Web-{A9D23E30-DAFB-79F9-AE73-3531DDA9BA08}" dt="2026-04-17T12:15:37.443" v="175"/>
        <pc:sldMkLst>
          <pc:docMk/>
          <pc:sldMk cId="4249685169" sldId="2221"/>
        </pc:sldMkLst>
        <pc:spChg chg="add">
          <ac:chgData name="Shagun Tougas" userId="S::stougas@cacommunitypower.org::0c0ae8e8-1ab3-4184-9f67-7702301f4f3d" providerId="AD" clId="Web-{A9D23E30-DAFB-79F9-AE73-3531DDA9BA08}" dt="2026-04-17T12:15:37.443" v="175"/>
          <ac:spMkLst>
            <pc:docMk/>
            <pc:sldMk cId="4249685169" sldId="2221"/>
            <ac:spMk id="5" creationId="{8DC79F6D-3C73-4AFE-39B8-E021F5C11A17}"/>
          </ac:spMkLst>
        </pc:spChg>
      </pc:sldChg>
      <pc:sldChg chg="addSp">
        <pc:chgData name="Shagun Tougas" userId="S::stougas@cacommunitypower.org::0c0ae8e8-1ab3-4184-9f67-7702301f4f3d" providerId="AD" clId="Web-{A9D23E30-DAFB-79F9-AE73-3531DDA9BA08}" dt="2026-04-17T12:15:58.476" v="178"/>
        <pc:sldMkLst>
          <pc:docMk/>
          <pc:sldMk cId="1968215857" sldId="2222"/>
        </pc:sldMkLst>
        <pc:spChg chg="add">
          <ac:chgData name="Shagun Tougas" userId="S::stougas@cacommunitypower.org::0c0ae8e8-1ab3-4184-9f67-7702301f4f3d" providerId="AD" clId="Web-{A9D23E30-DAFB-79F9-AE73-3531DDA9BA08}" dt="2026-04-17T12:15:58.476" v="178"/>
          <ac:spMkLst>
            <pc:docMk/>
            <pc:sldMk cId="1968215857" sldId="2222"/>
            <ac:spMk id="5" creationId="{BBA11AF5-F916-1807-E9AA-5EF49E633275}"/>
          </ac:spMkLst>
        </pc:spChg>
      </pc:sldChg>
      <pc:sldChg chg="addSp">
        <pc:chgData name="Shagun Tougas" userId="S::stougas@cacommunitypower.org::0c0ae8e8-1ab3-4184-9f67-7702301f4f3d" providerId="AD" clId="Web-{A9D23E30-DAFB-79F9-AE73-3531DDA9BA08}" dt="2026-04-17T12:15:40.709" v="176"/>
        <pc:sldMkLst>
          <pc:docMk/>
          <pc:sldMk cId="744534493" sldId="2223"/>
        </pc:sldMkLst>
        <pc:spChg chg="add">
          <ac:chgData name="Shagun Tougas" userId="S::stougas@cacommunitypower.org::0c0ae8e8-1ab3-4184-9f67-7702301f4f3d" providerId="AD" clId="Web-{A9D23E30-DAFB-79F9-AE73-3531DDA9BA08}" dt="2026-04-17T12:15:40.709" v="176"/>
          <ac:spMkLst>
            <pc:docMk/>
            <pc:sldMk cId="744534493" sldId="2223"/>
            <ac:spMk id="5" creationId="{503880CD-2BBD-21E2-270C-4352307EAE51}"/>
          </ac:spMkLst>
        </pc:spChg>
      </pc:sldChg>
      <pc:sldChg chg="addSp modSp">
        <pc:chgData name="Shagun Tougas" userId="S::stougas@cacommunitypower.org::0c0ae8e8-1ab3-4184-9f67-7702301f4f3d" providerId="AD" clId="Web-{A9D23E30-DAFB-79F9-AE73-3531DDA9BA08}" dt="2026-04-17T12:17:44.749" v="184" actId="20577"/>
        <pc:sldMkLst>
          <pc:docMk/>
          <pc:sldMk cId="2788741501" sldId="2225"/>
        </pc:sldMkLst>
        <pc:spChg chg="add mod">
          <ac:chgData name="Shagun Tougas" userId="S::stougas@cacommunitypower.org::0c0ae8e8-1ab3-4184-9f67-7702301f4f3d" providerId="AD" clId="Web-{A9D23E30-DAFB-79F9-AE73-3531DDA9BA08}" dt="2026-04-17T12:17:44.749" v="184" actId="20577"/>
          <ac:spMkLst>
            <pc:docMk/>
            <pc:sldMk cId="2788741501" sldId="2225"/>
            <ac:spMk id="5" creationId="{C306F96C-664D-9CF6-4AD9-B507C812A0BF}"/>
          </ac:spMkLst>
        </pc:spChg>
      </pc:sldChg>
      <pc:sldChg chg="addSp delSp modSp">
        <pc:chgData name="Shagun Tougas" userId="S::stougas@cacommunitypower.org::0c0ae8e8-1ab3-4184-9f67-7702301f4f3d" providerId="AD" clId="Web-{A9D23E30-DAFB-79F9-AE73-3531DDA9BA08}" dt="2026-04-17T12:08:17.844" v="8" actId="20577"/>
        <pc:sldMkLst>
          <pc:docMk/>
          <pc:sldMk cId="1275178647" sldId="2226"/>
        </pc:sldMkLst>
        <pc:spChg chg="mod">
          <ac:chgData name="Shagun Tougas" userId="S::stougas@cacommunitypower.org::0c0ae8e8-1ab3-4184-9f67-7702301f4f3d" providerId="AD" clId="Web-{A9D23E30-DAFB-79F9-AE73-3531DDA9BA08}" dt="2026-04-17T12:07:58.125" v="4" actId="20577"/>
          <ac:spMkLst>
            <pc:docMk/>
            <pc:sldMk cId="1275178647" sldId="2226"/>
            <ac:spMk id="4" creationId="{101CD493-D94F-60F6-CF60-AA4AFE4F3680}"/>
          </ac:spMkLst>
        </pc:spChg>
        <pc:spChg chg="add mod">
          <ac:chgData name="Shagun Tougas" userId="S::stougas@cacommunitypower.org::0c0ae8e8-1ab3-4184-9f67-7702301f4f3d" providerId="AD" clId="Web-{A9D23E30-DAFB-79F9-AE73-3531DDA9BA08}" dt="2026-04-17T12:08:17.844" v="8" actId="20577"/>
          <ac:spMkLst>
            <pc:docMk/>
            <pc:sldMk cId="1275178647" sldId="2226"/>
            <ac:spMk id="6" creationId="{6BF22E93-E428-A69C-F911-4C997B567D21}"/>
          </ac:spMkLst>
        </pc:spChg>
      </pc:sldChg>
      <pc:sldChg chg="addSp modSp">
        <pc:chgData name="Shagun Tougas" userId="S::stougas@cacommunitypower.org::0c0ae8e8-1ab3-4184-9f67-7702301f4f3d" providerId="AD" clId="Web-{A9D23E30-DAFB-79F9-AE73-3531DDA9BA08}" dt="2026-04-17T12:15:30.958" v="173" actId="20577"/>
        <pc:sldMkLst>
          <pc:docMk/>
          <pc:sldMk cId="1322889412" sldId="2229"/>
        </pc:sldMkLst>
        <pc:spChg chg="add mod">
          <ac:chgData name="Shagun Tougas" userId="S::stougas@cacommunitypower.org::0c0ae8e8-1ab3-4184-9f67-7702301f4f3d" providerId="AD" clId="Web-{A9D23E30-DAFB-79F9-AE73-3531DDA9BA08}" dt="2026-04-17T12:15:30.958" v="173" actId="20577"/>
          <ac:spMkLst>
            <pc:docMk/>
            <pc:sldMk cId="1322889412" sldId="2229"/>
            <ac:spMk id="5" creationId="{33B3BFBD-6CCD-E61E-7696-40D7CF16380D}"/>
          </ac:spMkLst>
        </pc:spChg>
      </pc:sldChg>
    </pc:docChg>
  </pc:docChgLst>
  <pc:docChgLst>
    <pc:chgData name="Alexander Morris" userId="S::amorris@cacommunitypower.org::e533c81d-9183-4862-b46e-8ed81baf3b93" providerId="AD" clId="Web-{02DB75B5-B26A-3AA6-5936-F0535796973C}"/>
    <pc:docChg chg="modSld sldOrd">
      <pc:chgData name="Alexander Morris" userId="S::amorris@cacommunitypower.org::e533c81d-9183-4862-b46e-8ed81baf3b93" providerId="AD" clId="Web-{02DB75B5-B26A-3AA6-5936-F0535796973C}" dt="2026-04-17T22:52:54.231" v="65" actId="20577"/>
      <pc:docMkLst>
        <pc:docMk/>
      </pc:docMkLst>
      <pc:sldChg chg="modSp">
        <pc:chgData name="Alexander Morris" userId="S::amorris@cacommunitypower.org::e533c81d-9183-4862-b46e-8ed81baf3b93" providerId="AD" clId="Web-{02DB75B5-B26A-3AA6-5936-F0535796973C}" dt="2026-04-17T22:39:11.894" v="7" actId="1076"/>
        <pc:sldMkLst>
          <pc:docMk/>
          <pc:sldMk cId="758176126" sldId="678"/>
        </pc:sldMkLst>
        <pc:spChg chg="mod">
          <ac:chgData name="Alexander Morris" userId="S::amorris@cacommunitypower.org::e533c81d-9183-4862-b46e-8ed81baf3b93" providerId="AD" clId="Web-{02DB75B5-B26A-3AA6-5936-F0535796973C}" dt="2026-04-17T22:39:11.894" v="7" actId="1076"/>
          <ac:spMkLst>
            <pc:docMk/>
            <pc:sldMk cId="758176126" sldId="678"/>
            <ac:spMk id="5" creationId="{62FC91C3-4AF7-1262-D5C3-AE90754A5D8C}"/>
          </ac:spMkLst>
        </pc:spChg>
      </pc:sldChg>
      <pc:sldChg chg="ord">
        <pc:chgData name="Alexander Morris" userId="S::amorris@cacommunitypower.org::e533c81d-9183-4862-b46e-8ed81baf3b93" providerId="AD" clId="Web-{02DB75B5-B26A-3AA6-5936-F0535796973C}" dt="2026-04-17T22:46:44.074" v="49"/>
        <pc:sldMkLst>
          <pc:docMk/>
          <pc:sldMk cId="1718565615" sldId="755"/>
        </pc:sldMkLst>
      </pc:sldChg>
      <pc:sldChg chg="modSp">
        <pc:chgData name="Alexander Morris" userId="S::amorris@cacommunitypower.org::e533c81d-9183-4862-b46e-8ed81baf3b93" providerId="AD" clId="Web-{02DB75B5-B26A-3AA6-5936-F0535796973C}" dt="2026-04-17T22:38:57.941" v="6"/>
        <pc:sldMkLst>
          <pc:docMk/>
          <pc:sldMk cId="4150497683" sldId="817"/>
        </pc:sldMkLst>
        <pc:graphicFrameChg chg="mod modGraphic">
          <ac:chgData name="Alexander Morris" userId="S::amorris@cacommunitypower.org::e533c81d-9183-4862-b46e-8ed81baf3b93" providerId="AD" clId="Web-{02DB75B5-B26A-3AA6-5936-F0535796973C}" dt="2026-04-17T22:38:57.941" v="6"/>
          <ac:graphicFrameMkLst>
            <pc:docMk/>
            <pc:sldMk cId="4150497683" sldId="817"/>
            <ac:graphicFrameMk id="28" creationId="{2A1A2433-3044-49BA-1D07-162309A5A14D}"/>
          </ac:graphicFrameMkLst>
        </pc:graphicFrameChg>
      </pc:sldChg>
      <pc:sldChg chg="modSp">
        <pc:chgData name="Alexander Morris" userId="S::amorris@cacommunitypower.org::e533c81d-9183-4862-b46e-8ed81baf3b93" providerId="AD" clId="Web-{02DB75B5-B26A-3AA6-5936-F0535796973C}" dt="2026-04-17T22:45:34.243" v="48" actId="1076"/>
        <pc:sldMkLst>
          <pc:docMk/>
          <pc:sldMk cId="3421432096" sldId="834"/>
        </pc:sldMkLst>
        <pc:graphicFrameChg chg="mod modGraphic">
          <ac:chgData name="Alexander Morris" userId="S::amorris@cacommunitypower.org::e533c81d-9183-4862-b46e-8ed81baf3b93" providerId="AD" clId="Web-{02DB75B5-B26A-3AA6-5936-F0535796973C}" dt="2026-04-17T22:45:34.243" v="48" actId="1076"/>
          <ac:graphicFrameMkLst>
            <pc:docMk/>
            <pc:sldMk cId="3421432096" sldId="834"/>
            <ac:graphicFrameMk id="2" creationId="{2A71387A-F100-C12A-C43F-5E380F7A382E}"/>
          </ac:graphicFrameMkLst>
        </pc:graphicFrameChg>
      </pc:sldChg>
      <pc:sldChg chg="modSp">
        <pc:chgData name="Alexander Morris" userId="S::amorris@cacommunitypower.org::e533c81d-9183-4862-b46e-8ed81baf3b93" providerId="AD" clId="Web-{02DB75B5-B26A-3AA6-5936-F0535796973C}" dt="2026-04-17T22:52:54.231" v="65" actId="20577"/>
        <pc:sldMkLst>
          <pc:docMk/>
          <pc:sldMk cId="90957261" sldId="2214"/>
        </pc:sldMkLst>
        <pc:spChg chg="mod">
          <ac:chgData name="Alexander Morris" userId="S::amorris@cacommunitypower.org::e533c81d-9183-4862-b46e-8ed81baf3b93" providerId="AD" clId="Web-{02DB75B5-B26A-3AA6-5936-F0535796973C}" dt="2026-04-17T22:52:54.231" v="65" actId="20577"/>
          <ac:spMkLst>
            <pc:docMk/>
            <pc:sldMk cId="90957261" sldId="2214"/>
            <ac:spMk id="4" creationId="{AC6854AC-FC27-23DB-17B9-2E5747BA623B}"/>
          </ac:spMkLst>
        </pc:spChg>
      </pc:sldChg>
      <pc:sldChg chg="modSp">
        <pc:chgData name="Alexander Morris" userId="S::amorris@cacommunitypower.org::e533c81d-9183-4862-b46e-8ed81baf3b93" providerId="AD" clId="Web-{02DB75B5-B26A-3AA6-5936-F0535796973C}" dt="2026-04-17T22:47:04.341" v="50" actId="1076"/>
        <pc:sldMkLst>
          <pc:docMk/>
          <pc:sldMk cId="2919602566" sldId="2227"/>
        </pc:sldMkLst>
        <pc:spChg chg="mod">
          <ac:chgData name="Alexander Morris" userId="S::amorris@cacommunitypower.org::e533c81d-9183-4862-b46e-8ed81baf3b93" providerId="AD" clId="Web-{02DB75B5-B26A-3AA6-5936-F0535796973C}" dt="2026-04-17T22:47:04.341" v="50" actId="1076"/>
          <ac:spMkLst>
            <pc:docMk/>
            <pc:sldMk cId="2919602566" sldId="2227"/>
            <ac:spMk id="11" creationId="{BC80FE7A-A567-98F7-76CF-BEBEAEC9D76D}"/>
          </ac:spMkLst>
        </pc:spChg>
      </pc:sldChg>
      <pc:sldChg chg="modSp">
        <pc:chgData name="Alexander Morris" userId="S::amorris@cacommunitypower.org::e533c81d-9183-4862-b46e-8ed81baf3b93" providerId="AD" clId="Web-{02DB75B5-B26A-3AA6-5936-F0535796973C}" dt="2026-04-17T22:47:27.937" v="51" actId="1076"/>
        <pc:sldMkLst>
          <pc:docMk/>
          <pc:sldMk cId="399635197" sldId="2228"/>
        </pc:sldMkLst>
        <pc:spChg chg="mod">
          <ac:chgData name="Alexander Morris" userId="S::amorris@cacommunitypower.org::e533c81d-9183-4862-b46e-8ed81baf3b93" providerId="AD" clId="Web-{02DB75B5-B26A-3AA6-5936-F0535796973C}" dt="2026-04-17T22:47:27.937" v="51" actId="1076"/>
          <ac:spMkLst>
            <pc:docMk/>
            <pc:sldMk cId="399635197" sldId="2228"/>
            <ac:spMk id="11" creationId="{117BA9FA-95F2-9972-A0B7-650DD4BDCAD7}"/>
          </ac:spMkLst>
        </pc:spChg>
      </pc:sldChg>
      <pc:sldChg chg="modSp">
        <pc:chgData name="Alexander Morris" userId="S::amorris@cacommunitypower.org::e533c81d-9183-4862-b46e-8ed81baf3b93" providerId="AD" clId="Web-{02DB75B5-B26A-3AA6-5936-F0535796973C}" dt="2026-04-17T22:42:49.725" v="26" actId="20577"/>
        <pc:sldMkLst>
          <pc:docMk/>
          <pc:sldMk cId="2839644173" sldId="2233"/>
        </pc:sldMkLst>
        <pc:spChg chg="mod">
          <ac:chgData name="Alexander Morris" userId="S::amorris@cacommunitypower.org::e533c81d-9183-4862-b46e-8ed81baf3b93" providerId="AD" clId="Web-{02DB75B5-B26A-3AA6-5936-F0535796973C}" dt="2026-04-17T22:42:49.725" v="26" actId="20577"/>
          <ac:spMkLst>
            <pc:docMk/>
            <pc:sldMk cId="2839644173" sldId="2233"/>
            <ac:spMk id="4" creationId="{66A4729E-5345-0E7F-DCE7-868478418923}"/>
          </ac:spMkLst>
        </pc:spChg>
      </pc:sldChg>
      <pc:sldChg chg="modSp">
        <pc:chgData name="Alexander Morris" userId="S::amorris@cacommunitypower.org::e533c81d-9183-4862-b46e-8ed81baf3b93" providerId="AD" clId="Web-{02DB75B5-B26A-3AA6-5936-F0535796973C}" dt="2026-04-17T22:45:08.993" v="39" actId="1076"/>
        <pc:sldMkLst>
          <pc:docMk/>
          <pc:sldMk cId="494896265" sldId="2235"/>
        </pc:sldMkLst>
        <pc:spChg chg="mod">
          <ac:chgData name="Alexander Morris" userId="S::amorris@cacommunitypower.org::e533c81d-9183-4862-b46e-8ed81baf3b93" providerId="AD" clId="Web-{02DB75B5-B26A-3AA6-5936-F0535796973C}" dt="2026-04-17T22:45:05.102" v="38"/>
          <ac:spMkLst>
            <pc:docMk/>
            <pc:sldMk cId="494896265" sldId="2235"/>
            <ac:spMk id="3" creationId="{151AEB4F-7EE1-B2BF-063B-2513FE3D95A9}"/>
          </ac:spMkLst>
        </pc:spChg>
        <pc:graphicFrameChg chg="mod">
          <ac:chgData name="Alexander Morris" userId="S::amorris@cacommunitypower.org::e533c81d-9183-4862-b46e-8ed81baf3b93" providerId="AD" clId="Web-{02DB75B5-B26A-3AA6-5936-F0535796973C}" dt="2026-04-17T22:45:08.993" v="39" actId="1076"/>
          <ac:graphicFrameMkLst>
            <pc:docMk/>
            <pc:sldMk cId="494896265" sldId="2235"/>
            <ac:graphicFrameMk id="5" creationId="{E502EB32-22C3-1A7F-0478-7610EBF4D2EA}"/>
          </ac:graphicFrameMkLst>
        </pc:graphicFrameChg>
      </pc:sldChg>
      <pc:sldChg chg="modSp">
        <pc:chgData name="Alexander Morris" userId="S::amorris@cacommunitypower.org::e533c81d-9183-4862-b46e-8ed81baf3b93" providerId="AD" clId="Web-{02DB75B5-B26A-3AA6-5936-F0535796973C}" dt="2026-04-17T22:43:44.835" v="27" actId="20577"/>
        <pc:sldMkLst>
          <pc:docMk/>
          <pc:sldMk cId="2909716283" sldId="2248"/>
        </pc:sldMkLst>
        <pc:spChg chg="mod">
          <ac:chgData name="Alexander Morris" userId="S::amorris@cacommunitypower.org::e533c81d-9183-4862-b46e-8ed81baf3b93" providerId="AD" clId="Web-{02DB75B5-B26A-3AA6-5936-F0535796973C}" dt="2026-04-17T22:43:44.835" v="27" actId="20577"/>
          <ac:spMkLst>
            <pc:docMk/>
            <pc:sldMk cId="2909716283" sldId="2248"/>
            <ac:spMk id="8" creationId="{B8BA58BD-149F-C947-5230-0A77ECCE2FA4}"/>
          </ac:spMkLst>
        </pc:spChg>
      </pc:sldChg>
    </pc:docChg>
  </pc:docChgLst>
  <pc:docChgLst>
    <pc:chgData name="Shagun Tougas" userId="S::stougas@cacommunitypower.org::0c0ae8e8-1ab3-4184-9f67-7702301f4f3d" providerId="AD" clId="Web-{6A7B013B-5EDE-3B76-571E-BCE68386D3A3}"/>
    <pc:docChg chg="addSld modSld modSection">
      <pc:chgData name="Shagun Tougas" userId="S::stougas@cacommunitypower.org::0c0ae8e8-1ab3-4184-9f67-7702301f4f3d" providerId="AD" clId="Web-{6A7B013B-5EDE-3B76-571E-BCE68386D3A3}" dt="2026-04-15T15:56:14.509" v="129" actId="20577"/>
      <pc:docMkLst>
        <pc:docMk/>
      </pc:docMkLst>
      <pc:sldChg chg="modSp">
        <pc:chgData name="Shagun Tougas" userId="S::stougas@cacommunitypower.org::0c0ae8e8-1ab3-4184-9f67-7702301f4f3d" providerId="AD" clId="Web-{6A7B013B-5EDE-3B76-571E-BCE68386D3A3}" dt="2026-04-15T15:56:14.509" v="129" actId="20577"/>
        <pc:sldMkLst>
          <pc:docMk/>
          <pc:sldMk cId="2206822953" sldId="2215"/>
        </pc:sldMkLst>
        <pc:spChg chg="mod">
          <ac:chgData name="Shagun Tougas" userId="S::stougas@cacommunitypower.org::0c0ae8e8-1ab3-4184-9f67-7702301f4f3d" providerId="AD" clId="Web-{6A7B013B-5EDE-3B76-571E-BCE68386D3A3}" dt="2026-04-15T15:56:14.509" v="129" actId="20577"/>
          <ac:spMkLst>
            <pc:docMk/>
            <pc:sldMk cId="2206822953" sldId="2215"/>
            <ac:spMk id="4" creationId="{A6F29F08-FB5B-1715-3CEE-F2D34DC53D08}"/>
          </ac:spMkLst>
        </pc:spChg>
      </pc:sldChg>
      <pc:sldChg chg="delSp modSp">
        <pc:chgData name="Shagun Tougas" userId="S::stougas@cacommunitypower.org::0c0ae8e8-1ab3-4184-9f67-7702301f4f3d" providerId="AD" clId="Web-{6A7B013B-5EDE-3B76-571E-BCE68386D3A3}" dt="2026-04-15T15:55:46.242" v="123" actId="14100"/>
        <pc:sldMkLst>
          <pc:docMk/>
          <pc:sldMk cId="4249685169" sldId="2221"/>
        </pc:sldMkLst>
        <pc:spChg chg="mod">
          <ac:chgData name="Shagun Tougas" userId="S::stougas@cacommunitypower.org::0c0ae8e8-1ab3-4184-9f67-7702301f4f3d" providerId="AD" clId="Web-{6A7B013B-5EDE-3B76-571E-BCE68386D3A3}" dt="2026-04-15T15:55:46.242" v="123" actId="14100"/>
          <ac:spMkLst>
            <pc:docMk/>
            <pc:sldMk cId="4249685169" sldId="2221"/>
            <ac:spMk id="4" creationId="{BAC3524F-EF36-EB28-8423-E6C2BCA85DAC}"/>
          </ac:spMkLst>
        </pc:spChg>
      </pc:sldChg>
      <pc:sldChg chg="delSp modSp">
        <pc:chgData name="Shagun Tougas" userId="S::stougas@cacommunitypower.org::0c0ae8e8-1ab3-4184-9f67-7702301f4f3d" providerId="AD" clId="Web-{6A7B013B-5EDE-3B76-571E-BCE68386D3A3}" dt="2026-04-15T15:55:58.539" v="125" actId="1076"/>
        <pc:sldMkLst>
          <pc:docMk/>
          <pc:sldMk cId="744534493" sldId="2223"/>
        </pc:sldMkLst>
        <pc:spChg chg="mod">
          <ac:chgData name="Shagun Tougas" userId="S::stougas@cacommunitypower.org::0c0ae8e8-1ab3-4184-9f67-7702301f4f3d" providerId="AD" clId="Web-{6A7B013B-5EDE-3B76-571E-BCE68386D3A3}" dt="2026-04-15T15:55:58.539" v="125" actId="1076"/>
          <ac:spMkLst>
            <pc:docMk/>
            <pc:sldMk cId="744534493" sldId="2223"/>
            <ac:spMk id="4" creationId="{CF45999A-76D9-6ABB-9E55-6472458B8FC3}"/>
          </ac:spMkLst>
        </pc:spChg>
      </pc:sldChg>
      <pc:sldChg chg="modSp add replId">
        <pc:chgData name="Shagun Tougas" userId="S::stougas@cacommunitypower.org::0c0ae8e8-1ab3-4184-9f67-7702301f4f3d" providerId="AD" clId="Web-{6A7B013B-5EDE-3B76-571E-BCE68386D3A3}" dt="2026-04-15T15:55:15.771" v="121" actId="20577"/>
        <pc:sldMkLst>
          <pc:docMk/>
          <pc:sldMk cId="3313654246" sldId="2224"/>
        </pc:sldMkLst>
        <pc:spChg chg="mod">
          <ac:chgData name="Shagun Tougas" userId="S::stougas@cacommunitypower.org::0c0ae8e8-1ab3-4184-9f67-7702301f4f3d" providerId="AD" clId="Web-{6A7B013B-5EDE-3B76-571E-BCE68386D3A3}" dt="2026-04-15T15:55:15.771" v="121" actId="20577"/>
          <ac:spMkLst>
            <pc:docMk/>
            <pc:sldMk cId="3313654246" sldId="2224"/>
            <ac:spMk id="4" creationId="{8F6A9CAD-681B-EDBE-3FF9-2B66BFFCBB2E}"/>
          </ac:spMkLst>
        </pc:spChg>
      </pc:sldChg>
    </pc:docChg>
  </pc:docChgLst>
  <pc:docChgLst>
    <pc:chgData name="Alexander Morris" userId="S::amorris@cacommunitypower.org::e533c81d-9183-4862-b46e-8ed81baf3b93" providerId="AD" clId="Web-{A8E6DE2C-E716-1C7F-08A9-6543F8933A43}"/>
    <pc:docChg chg="addSld modSld modSection">
      <pc:chgData name="Alexander Morris" userId="S::amorris@cacommunitypower.org::e533c81d-9183-4862-b46e-8ed81baf3b93" providerId="AD" clId="Web-{A8E6DE2C-E716-1C7F-08A9-6543F8933A43}" dt="2026-04-20T16:10:40.309" v="154"/>
      <pc:docMkLst>
        <pc:docMk/>
      </pc:docMkLst>
      <pc:sldChg chg="modSp add replId">
        <pc:chgData name="Alexander Morris" userId="S::amorris@cacommunitypower.org::e533c81d-9183-4862-b46e-8ed81baf3b93" providerId="AD" clId="Web-{A8E6DE2C-E716-1C7F-08A9-6543F8933A43}" dt="2026-04-20T16:10:40.309" v="154"/>
        <pc:sldMkLst>
          <pc:docMk/>
          <pc:sldMk cId="4053653994" sldId="2250"/>
        </pc:sldMkLst>
        <pc:spChg chg="mod">
          <ac:chgData name="Alexander Morris" userId="S::amorris@cacommunitypower.org::e533c81d-9183-4862-b46e-8ed81baf3b93" providerId="AD" clId="Web-{A8E6DE2C-E716-1C7F-08A9-6543F8933A43}" dt="2026-04-20T16:10:37.387" v="152" actId="20577"/>
          <ac:spMkLst>
            <pc:docMk/>
            <pc:sldMk cId="4053653994" sldId="2250"/>
            <ac:spMk id="2" creationId="{B0DA59A2-278F-476E-421C-19936067643F}"/>
          </ac:spMkLst>
        </pc:spChg>
        <pc:spChg chg="mod">
          <ac:chgData name="Alexander Morris" userId="S::amorris@cacommunitypower.org::e533c81d-9183-4862-b46e-8ed81baf3b93" providerId="AD" clId="Web-{A8E6DE2C-E716-1C7F-08A9-6543F8933A43}" dt="2026-04-20T16:10:23.715" v="149" actId="1076"/>
          <ac:spMkLst>
            <pc:docMk/>
            <pc:sldMk cId="4053653994" sldId="2250"/>
            <ac:spMk id="3" creationId="{386A3F00-4236-41CE-6662-F845CE806F49}"/>
          </ac:spMkLst>
        </pc:spChg>
        <pc:graphicFrameChg chg="mod modGraphic">
          <ac:chgData name="Alexander Morris" userId="S::amorris@cacommunitypower.org::e533c81d-9183-4862-b46e-8ed81baf3b93" providerId="AD" clId="Web-{A8E6DE2C-E716-1C7F-08A9-6543F8933A43}" dt="2026-04-20T16:10:40.309" v="154"/>
          <ac:graphicFrameMkLst>
            <pc:docMk/>
            <pc:sldMk cId="4053653994" sldId="2250"/>
            <ac:graphicFrameMk id="11" creationId="{993E2731-BA90-9368-12CD-3BE8EE280228}"/>
          </ac:graphicFrameMkLst>
        </pc:graphicFrameChg>
      </pc:sldChg>
    </pc:docChg>
  </pc:docChgLst>
  <pc:docChgLst>
    <pc:chgData name="Jack Schaufler" userId="S::jschaufler@cacommunitypower.org::5060a592-a930-403f-869e-3b0e62a93d61" providerId="AD" clId="Web-{844EED65-DC2F-351C-F4E2-3CB03468F9B0}"/>
    <pc:docChg chg="modSld">
      <pc:chgData name="Jack Schaufler" userId="S::jschaufler@cacommunitypower.org::5060a592-a930-403f-869e-3b0e62a93d61" providerId="AD" clId="Web-{844EED65-DC2F-351C-F4E2-3CB03468F9B0}" dt="2026-04-14T21:43:20.795" v="54" actId="20577"/>
      <pc:docMkLst>
        <pc:docMk/>
      </pc:docMkLst>
      <pc:sldChg chg="modSp">
        <pc:chgData name="Jack Schaufler" userId="S::jschaufler@cacommunitypower.org::5060a592-a930-403f-869e-3b0e62a93d61" providerId="AD" clId="Web-{844EED65-DC2F-351C-F4E2-3CB03468F9B0}" dt="2026-04-14T21:43:20.795" v="54" actId="20577"/>
        <pc:sldMkLst>
          <pc:docMk/>
          <pc:sldMk cId="920585873" sldId="2212"/>
        </pc:sldMkLst>
        <pc:spChg chg="mod">
          <ac:chgData name="Jack Schaufler" userId="S::jschaufler@cacommunitypower.org::5060a592-a930-403f-869e-3b0e62a93d61" providerId="AD" clId="Web-{844EED65-DC2F-351C-F4E2-3CB03468F9B0}" dt="2026-04-14T21:43:20.795" v="54" actId="20577"/>
          <ac:spMkLst>
            <pc:docMk/>
            <pc:sldMk cId="920585873" sldId="2212"/>
            <ac:spMk id="4" creationId="{3F52B596-8298-C860-3881-6D6A09AA3748}"/>
          </ac:spMkLst>
        </pc:spChg>
      </pc:sldChg>
    </pc:docChg>
  </pc:docChgLst>
  <pc:docChgLst>
    <pc:chgData name="Shagun Tougas" userId="S::stougas@cacommunitypower.org::0c0ae8e8-1ab3-4184-9f67-7702301f4f3d" providerId="AD" clId="Web-{71AC7E9D-F508-B7F5-E79D-959B8C846FE8}"/>
    <pc:docChg chg="addSld modSld modSection">
      <pc:chgData name="Shagun Tougas" userId="S::stougas@cacommunitypower.org::0c0ae8e8-1ab3-4184-9f67-7702301f4f3d" providerId="AD" clId="Web-{71AC7E9D-F508-B7F5-E79D-959B8C846FE8}" dt="2026-04-14T17:20:18.486" v="666" actId="20577"/>
      <pc:docMkLst>
        <pc:docMk/>
      </pc:docMkLst>
      <pc:sldChg chg="addSp modSp">
        <pc:chgData name="Shagun Tougas" userId="S::stougas@cacommunitypower.org::0c0ae8e8-1ab3-4184-9f67-7702301f4f3d" providerId="AD" clId="Web-{71AC7E9D-F508-B7F5-E79D-959B8C846FE8}" dt="2026-04-14T17:05:44.521" v="34"/>
        <pc:sldMkLst>
          <pc:docMk/>
          <pc:sldMk cId="2810228021" sldId="2209"/>
        </pc:sldMkLst>
        <pc:spChg chg="mod">
          <ac:chgData name="Shagun Tougas" userId="S::stougas@cacommunitypower.org::0c0ae8e8-1ab3-4184-9f67-7702301f4f3d" providerId="AD" clId="Web-{71AC7E9D-F508-B7F5-E79D-959B8C846FE8}" dt="2026-04-14T17:05:22.678" v="28" actId="20577"/>
          <ac:spMkLst>
            <pc:docMk/>
            <pc:sldMk cId="2810228021" sldId="2209"/>
            <ac:spMk id="12" creationId="{363D7037-B50D-89FC-5DC7-87DDD9825A94}"/>
          </ac:spMkLst>
        </pc:spChg>
      </pc:sldChg>
      <pc:sldChg chg="modSp">
        <pc:chgData name="Shagun Tougas" userId="S::stougas@cacommunitypower.org::0c0ae8e8-1ab3-4184-9f67-7702301f4f3d" providerId="AD" clId="Web-{71AC7E9D-F508-B7F5-E79D-959B8C846FE8}" dt="2026-04-14T17:20:18.486" v="666" actId="20577"/>
        <pc:sldMkLst>
          <pc:docMk/>
          <pc:sldMk cId="2206822953" sldId="2215"/>
        </pc:sldMkLst>
        <pc:spChg chg="mod">
          <ac:chgData name="Shagun Tougas" userId="S::stougas@cacommunitypower.org::0c0ae8e8-1ab3-4184-9f67-7702301f4f3d" providerId="AD" clId="Web-{71AC7E9D-F508-B7F5-E79D-959B8C846FE8}" dt="2026-04-14T17:20:18.486" v="666" actId="20577"/>
          <ac:spMkLst>
            <pc:docMk/>
            <pc:sldMk cId="2206822953" sldId="2215"/>
            <ac:spMk id="4" creationId="{A6F29F08-FB5B-1715-3CEE-F2D34DC53D08}"/>
          </ac:spMkLst>
        </pc:spChg>
      </pc:sldChg>
    </pc:docChg>
  </pc:docChgLst>
  <pc:docChgLst>
    <pc:chgData name="Alexander Morris" userId="S::amorris@cacommunitypower.org::e533c81d-9183-4862-b46e-8ed81baf3b93" providerId="AD" clId="Web-{21D6C1AC-266F-028C-D59E-EC07A9E54B72}"/>
    <pc:docChg chg="addSld modSld sldOrd modSection">
      <pc:chgData name="Alexander Morris" userId="S::amorris@cacommunitypower.org::e533c81d-9183-4862-b46e-8ed81baf3b93" providerId="AD" clId="Web-{21D6C1AC-266F-028C-D59E-EC07A9E54B72}" dt="2026-04-21T19:38:48.380" v="114"/>
      <pc:docMkLst>
        <pc:docMk/>
      </pc:docMkLst>
      <pc:sldChg chg="ord">
        <pc:chgData name="Alexander Morris" userId="S::amorris@cacommunitypower.org::e533c81d-9183-4862-b46e-8ed81baf3b93" providerId="AD" clId="Web-{21D6C1AC-266F-028C-D59E-EC07A9E54B72}" dt="2026-04-21T19:33:44.023" v="13"/>
        <pc:sldMkLst>
          <pc:docMk/>
          <pc:sldMk cId="787786067" sldId="864"/>
        </pc:sldMkLst>
      </pc:sldChg>
      <pc:sldChg chg="ord">
        <pc:chgData name="Alexander Morris" userId="S::amorris@cacommunitypower.org::e533c81d-9183-4862-b46e-8ed81baf3b93" providerId="AD" clId="Web-{21D6C1AC-266F-028C-D59E-EC07A9E54B72}" dt="2026-04-21T19:33:44.023" v="14"/>
        <pc:sldMkLst>
          <pc:docMk/>
          <pc:sldMk cId="2517667176" sldId="2220"/>
        </pc:sldMkLst>
      </pc:sldChg>
      <pc:sldChg chg="ord">
        <pc:chgData name="Alexander Morris" userId="S::amorris@cacommunitypower.org::e533c81d-9183-4862-b46e-8ed81baf3b93" providerId="AD" clId="Web-{21D6C1AC-266F-028C-D59E-EC07A9E54B72}" dt="2026-04-21T19:33:44.023" v="12"/>
        <pc:sldMkLst>
          <pc:docMk/>
          <pc:sldMk cId="2003410135" sldId="2232"/>
        </pc:sldMkLst>
      </pc:sldChg>
      <pc:sldChg chg="modSp">
        <pc:chgData name="Alexander Morris" userId="S::amorris@cacommunitypower.org::e533c81d-9183-4862-b46e-8ed81baf3b93" providerId="AD" clId="Web-{21D6C1AC-266F-028C-D59E-EC07A9E54B72}" dt="2026-04-21T19:37:27.343" v="102"/>
        <pc:sldMkLst>
          <pc:docMk/>
          <pc:sldMk cId="2909716283" sldId="2248"/>
        </pc:sldMkLst>
        <pc:graphicFrameChg chg="mod modGraphic">
          <ac:chgData name="Alexander Morris" userId="S::amorris@cacommunitypower.org::e533c81d-9183-4862-b46e-8ed81baf3b93" providerId="AD" clId="Web-{21D6C1AC-266F-028C-D59E-EC07A9E54B72}" dt="2026-04-21T19:37:27.343" v="102"/>
          <ac:graphicFrameMkLst>
            <pc:docMk/>
            <pc:sldMk cId="2909716283" sldId="2248"/>
            <ac:graphicFrameMk id="7" creationId="{E92E8B1F-67F4-49B2-EBD6-FD376A99A2DE}"/>
          </ac:graphicFrameMkLst>
        </pc:graphicFrameChg>
      </pc:sldChg>
      <pc:sldChg chg="addSp modSp new">
        <pc:chgData name="Alexander Morris" userId="S::amorris@cacommunitypower.org::e533c81d-9183-4862-b46e-8ed81baf3b93" providerId="AD" clId="Web-{21D6C1AC-266F-028C-D59E-EC07A9E54B72}" dt="2026-04-21T19:33:07.210" v="8"/>
        <pc:sldMkLst>
          <pc:docMk/>
          <pc:sldMk cId="2259455999" sldId="2252"/>
        </pc:sldMkLst>
        <pc:spChg chg="mod">
          <ac:chgData name="Alexander Morris" userId="S::amorris@cacommunitypower.org::e533c81d-9183-4862-b46e-8ed81baf3b93" providerId="AD" clId="Web-{21D6C1AC-266F-028C-D59E-EC07A9E54B72}" dt="2026-04-21T19:33:00.694" v="7" actId="20577"/>
          <ac:spMkLst>
            <pc:docMk/>
            <pc:sldMk cId="2259455999" sldId="2252"/>
            <ac:spMk id="2" creationId="{F2C4366C-B527-4078-FF6C-595F4F5A8ECA}"/>
          </ac:spMkLst>
        </pc:spChg>
        <pc:spChg chg="add">
          <ac:chgData name="Alexander Morris" userId="S::amorris@cacommunitypower.org::e533c81d-9183-4862-b46e-8ed81baf3b93" providerId="AD" clId="Web-{21D6C1AC-266F-028C-D59E-EC07A9E54B72}" dt="2026-04-21T19:33:07.210" v="8"/>
          <ac:spMkLst>
            <pc:docMk/>
            <pc:sldMk cId="2259455999" sldId="2252"/>
            <ac:spMk id="6" creationId="{27D45E17-EBE0-2D46-9143-E0B23FFFCA63}"/>
          </ac:spMkLst>
        </pc:spChg>
      </pc:sldChg>
      <pc:sldChg chg="addSp delSp modSp new">
        <pc:chgData name="Alexander Morris" userId="S::amorris@cacommunitypower.org::e533c81d-9183-4862-b46e-8ed81baf3b93" providerId="AD" clId="Web-{21D6C1AC-266F-028C-D59E-EC07A9E54B72}" dt="2026-04-21T19:38:48.380" v="114"/>
        <pc:sldMkLst>
          <pc:docMk/>
          <pc:sldMk cId="1653233973" sldId="2253"/>
        </pc:sldMkLst>
        <pc:spChg chg="mod">
          <ac:chgData name="Alexander Morris" userId="S::amorris@cacommunitypower.org::e533c81d-9183-4862-b46e-8ed81baf3b93" providerId="AD" clId="Web-{21D6C1AC-266F-028C-D59E-EC07A9E54B72}" dt="2026-04-21T19:38:09.783" v="112" actId="20577"/>
          <ac:spMkLst>
            <pc:docMk/>
            <pc:sldMk cId="1653233973" sldId="2253"/>
            <ac:spMk id="2" creationId="{4EC4805B-CD87-8DF7-632E-75A872B093BD}"/>
          </ac:spMkLst>
        </pc:spChg>
        <pc:spChg chg="add del">
          <ac:chgData name="Alexander Morris" userId="S::amorris@cacommunitypower.org::e533c81d-9183-4862-b46e-8ed81baf3b93" providerId="AD" clId="Web-{21D6C1AC-266F-028C-D59E-EC07A9E54B72}" dt="2026-04-21T19:38:48.380" v="114"/>
          <ac:spMkLst>
            <pc:docMk/>
            <pc:sldMk cId="1653233973" sldId="2253"/>
            <ac:spMk id="4" creationId="{475F3B1B-87C6-2E6D-EDD0-37313E928488}"/>
          </ac:spMkLst>
        </pc:spChg>
        <pc:graphicFrameChg chg="add del mod ord modGraphic">
          <ac:chgData name="Alexander Morris" userId="S::amorris@cacommunitypower.org::e533c81d-9183-4862-b46e-8ed81baf3b93" providerId="AD" clId="Web-{21D6C1AC-266F-028C-D59E-EC07A9E54B72}" dt="2026-04-21T19:38:48.380" v="114"/>
          <ac:graphicFrameMkLst>
            <pc:docMk/>
            <pc:sldMk cId="1653233973" sldId="2253"/>
            <ac:graphicFrameMk id="6" creationId="{EF92B43B-8B6A-F606-6F99-1620CA4F1BB6}"/>
          </ac:graphicFrameMkLst>
        </pc:graphicFrameChg>
      </pc:sldChg>
    </pc:docChg>
  </pc:docChgLst>
  <pc:docChgLst>
    <pc:chgData name="Alexander Morris" userId="S::amorris@cacommunitypower.org::e533c81d-9183-4862-b46e-8ed81baf3b93" providerId="AD" clId="Web-{DD523631-239E-B9EB-FABA-D4EEF3F1F02F}"/>
    <pc:docChg chg="addSld modSld modSection">
      <pc:chgData name="Alexander Morris" userId="S::amorris@cacommunitypower.org::e533c81d-9183-4862-b46e-8ed81baf3b93" providerId="AD" clId="Web-{DD523631-239E-B9EB-FABA-D4EEF3F1F02F}" dt="2026-04-15T21:40:18.810" v="74" actId="14100"/>
      <pc:docMkLst>
        <pc:docMk/>
      </pc:docMkLst>
      <pc:sldChg chg="add">
        <pc:chgData name="Alexander Morris" userId="S::amorris@cacommunitypower.org::e533c81d-9183-4862-b46e-8ed81baf3b93" providerId="AD" clId="Web-{DD523631-239E-B9EB-FABA-D4EEF3F1F02F}" dt="2026-04-15T21:35:11.118" v="3"/>
        <pc:sldMkLst>
          <pc:docMk/>
          <pc:sldMk cId="758176126" sldId="678"/>
        </pc:sldMkLst>
      </pc:sldChg>
      <pc:sldChg chg="addSp delSp modSp add">
        <pc:chgData name="Alexander Morris" userId="S::amorris@cacommunitypower.org::e533c81d-9183-4862-b46e-8ed81baf3b93" providerId="AD" clId="Web-{DD523631-239E-B9EB-FABA-D4EEF3F1F02F}" dt="2026-04-15T21:40:18.810" v="74" actId="14100"/>
        <pc:sldMkLst>
          <pc:docMk/>
          <pc:sldMk cId="737304623" sldId="736"/>
        </pc:sldMkLst>
        <pc:spChg chg="add mod">
          <ac:chgData name="Alexander Morris" userId="S::amorris@cacommunitypower.org::e533c81d-9183-4862-b46e-8ed81baf3b93" providerId="AD" clId="Web-{DD523631-239E-B9EB-FABA-D4EEF3F1F02F}" dt="2026-04-15T21:37:47.770" v="41" actId="1076"/>
          <ac:spMkLst>
            <pc:docMk/>
            <pc:sldMk cId="737304623" sldId="736"/>
            <ac:spMk id="5" creationId="{95076DF3-4810-9C7D-DCE5-A40E769C3635}"/>
          </ac:spMkLst>
        </pc:spChg>
        <pc:spChg chg="add mod">
          <ac:chgData name="Alexander Morris" userId="S::amorris@cacommunitypower.org::e533c81d-9183-4862-b46e-8ed81baf3b93" providerId="AD" clId="Web-{DD523631-239E-B9EB-FABA-D4EEF3F1F02F}" dt="2026-04-15T21:40:04.902" v="71" actId="14100"/>
          <ac:spMkLst>
            <pc:docMk/>
            <pc:sldMk cId="737304623" sldId="736"/>
            <ac:spMk id="8" creationId="{795D403C-E7E7-073B-E9B3-4BFFE7B51B45}"/>
          </ac:spMkLst>
        </pc:spChg>
        <pc:spChg chg="add mod">
          <ac:chgData name="Alexander Morris" userId="S::amorris@cacommunitypower.org::e533c81d-9183-4862-b46e-8ed81baf3b93" providerId="AD" clId="Web-{DD523631-239E-B9EB-FABA-D4EEF3F1F02F}" dt="2026-04-15T21:39:54.698" v="69" actId="14100"/>
          <ac:spMkLst>
            <pc:docMk/>
            <pc:sldMk cId="737304623" sldId="736"/>
            <ac:spMk id="11" creationId="{1F0A12D1-682D-DF9C-EA9B-202DC21FBD96}"/>
          </ac:spMkLst>
        </pc:spChg>
        <pc:spChg chg="mod">
          <ac:chgData name="Alexander Morris" userId="S::amorris@cacommunitypower.org::e533c81d-9183-4862-b46e-8ed81baf3b93" providerId="AD" clId="Web-{DD523631-239E-B9EB-FABA-D4EEF3F1F02F}" dt="2026-04-15T21:39:28.525" v="57" actId="1076"/>
          <ac:spMkLst>
            <pc:docMk/>
            <pc:sldMk cId="737304623" sldId="736"/>
            <ac:spMk id="13" creationId="{3012F6A9-AA67-7060-3E86-D2B6516ADC64}"/>
          </ac:spMkLst>
        </pc:spChg>
        <pc:spChg chg="mod">
          <ac:chgData name="Alexander Morris" userId="S::amorris@cacommunitypower.org::e533c81d-9183-4862-b46e-8ed81baf3b93" providerId="AD" clId="Web-{DD523631-239E-B9EB-FABA-D4EEF3F1F02F}" dt="2026-04-15T21:39:28.572" v="58" actId="1076"/>
          <ac:spMkLst>
            <pc:docMk/>
            <pc:sldMk cId="737304623" sldId="736"/>
            <ac:spMk id="14" creationId="{B750D22F-E4B3-5969-4A2D-96259FEBC2AC}"/>
          </ac:spMkLst>
        </pc:spChg>
        <pc:spChg chg="mod">
          <ac:chgData name="Alexander Morris" userId="S::amorris@cacommunitypower.org::e533c81d-9183-4862-b46e-8ed81baf3b93" providerId="AD" clId="Web-{DD523631-239E-B9EB-FABA-D4EEF3F1F02F}" dt="2026-04-15T21:39:13.400" v="56" actId="1076"/>
          <ac:spMkLst>
            <pc:docMk/>
            <pc:sldMk cId="737304623" sldId="736"/>
            <ac:spMk id="15" creationId="{85A46F99-18B4-FB0D-E446-1976C49AB8CC}"/>
          </ac:spMkLst>
        </pc:spChg>
        <pc:spChg chg="mod">
          <ac:chgData name="Alexander Morris" userId="S::amorris@cacommunitypower.org::e533c81d-9183-4862-b46e-8ed81baf3b93" providerId="AD" clId="Web-{DD523631-239E-B9EB-FABA-D4EEF3F1F02F}" dt="2026-04-15T21:39:28.619" v="59" actId="1076"/>
          <ac:spMkLst>
            <pc:docMk/>
            <pc:sldMk cId="737304623" sldId="736"/>
            <ac:spMk id="16" creationId="{1448C6E1-3050-2A9F-C940-AFB88B08A43A}"/>
          </ac:spMkLst>
        </pc:spChg>
        <pc:spChg chg="mod topLvl">
          <ac:chgData name="Alexander Morris" userId="S::amorris@cacommunitypower.org::e533c81d-9183-4862-b46e-8ed81baf3b93" providerId="AD" clId="Web-{DD523631-239E-B9EB-FABA-D4EEF3F1F02F}" dt="2026-04-15T21:40:18.810" v="74" actId="14100"/>
          <ac:spMkLst>
            <pc:docMk/>
            <pc:sldMk cId="737304623" sldId="736"/>
            <ac:spMk id="26" creationId="{ACCAB5D5-438D-94CF-2D8D-BF4193234F39}"/>
          </ac:spMkLst>
        </pc:spChg>
        <pc:spChg chg="mod topLvl">
          <ac:chgData name="Alexander Morris" userId="S::amorris@cacommunitypower.org::e533c81d-9183-4862-b46e-8ed81baf3b93" providerId="AD" clId="Web-{DD523631-239E-B9EB-FABA-D4EEF3F1F02F}" dt="2026-04-15T21:39:41.495" v="61" actId="1076"/>
          <ac:spMkLst>
            <pc:docMk/>
            <pc:sldMk cId="737304623" sldId="736"/>
            <ac:spMk id="27" creationId="{AF2E20A1-F455-8D0C-AB2F-6DEF561BD906}"/>
          </ac:spMkLst>
        </pc:spChg>
        <pc:spChg chg="mod topLvl">
          <ac:chgData name="Alexander Morris" userId="S::amorris@cacommunitypower.org::e533c81d-9183-4862-b46e-8ed81baf3b93" providerId="AD" clId="Web-{DD523631-239E-B9EB-FABA-D4EEF3F1F02F}" dt="2026-04-15T21:39:36.854" v="60" actId="1076"/>
          <ac:spMkLst>
            <pc:docMk/>
            <pc:sldMk cId="737304623" sldId="736"/>
            <ac:spMk id="28" creationId="{E86F0F6C-CF85-8834-F08C-17B8CD044D85}"/>
          </ac:spMkLst>
        </pc:spChg>
        <pc:spChg chg="mod topLvl">
          <ac:chgData name="Alexander Morris" userId="S::amorris@cacommunitypower.org::e533c81d-9183-4862-b46e-8ed81baf3b93" providerId="AD" clId="Web-{DD523631-239E-B9EB-FABA-D4EEF3F1F02F}" dt="2026-04-15T21:40:12.433" v="72" actId="1076"/>
          <ac:spMkLst>
            <pc:docMk/>
            <pc:sldMk cId="737304623" sldId="736"/>
            <ac:spMk id="32" creationId="{59F031DF-E539-6F2D-07A4-2E5616A133AF}"/>
          </ac:spMkLst>
        </pc:spChg>
        <pc:spChg chg="mod topLvl">
          <ac:chgData name="Alexander Morris" userId="S::amorris@cacommunitypower.org::e533c81d-9183-4862-b46e-8ed81baf3b93" providerId="AD" clId="Web-{DD523631-239E-B9EB-FABA-D4EEF3F1F02F}" dt="2026-04-15T21:40:02.152" v="70" actId="1076"/>
          <ac:spMkLst>
            <pc:docMk/>
            <pc:sldMk cId="737304623" sldId="736"/>
            <ac:spMk id="33" creationId="{5596D6CD-7AE9-A3B4-ADF6-1A36D2EB6B97}"/>
          </ac:spMkLst>
        </pc:spChg>
        <pc:spChg chg="topLvl">
          <ac:chgData name="Alexander Morris" userId="S::amorris@cacommunitypower.org::e533c81d-9183-4862-b46e-8ed81baf3b93" providerId="AD" clId="Web-{DD523631-239E-B9EB-FABA-D4EEF3F1F02F}" dt="2026-04-15T21:37:20.394" v="35"/>
          <ac:spMkLst>
            <pc:docMk/>
            <pc:sldMk cId="737304623" sldId="736"/>
            <ac:spMk id="37" creationId="{88E10809-3160-2A4C-6533-2CE1687468E8}"/>
          </ac:spMkLst>
        </pc:spChg>
        <pc:spChg chg="mod topLvl">
          <ac:chgData name="Alexander Morris" userId="S::amorris@cacommunitypower.org::e533c81d-9183-4862-b46e-8ed81baf3b93" providerId="AD" clId="Web-{DD523631-239E-B9EB-FABA-D4EEF3F1F02F}" dt="2026-04-15T21:38:49.602" v="51" actId="20577"/>
          <ac:spMkLst>
            <pc:docMk/>
            <pc:sldMk cId="737304623" sldId="736"/>
            <ac:spMk id="41" creationId="{AEF38E1D-C19E-B9ED-6A8F-11D42DF8DDAB}"/>
          </ac:spMkLst>
        </pc:spChg>
        <pc:spChg chg="topLvl">
          <ac:chgData name="Alexander Morris" userId="S::amorris@cacommunitypower.org::e533c81d-9183-4862-b46e-8ed81baf3b93" providerId="AD" clId="Web-{DD523631-239E-B9EB-FABA-D4EEF3F1F02F}" dt="2026-04-15T21:37:20.394" v="35"/>
          <ac:spMkLst>
            <pc:docMk/>
            <pc:sldMk cId="737304623" sldId="736"/>
            <ac:spMk id="42" creationId="{AF1CB574-F36E-E269-0F8A-A1424A5E05EA}"/>
          </ac:spMkLst>
        </pc:spChg>
      </pc:sldChg>
      <pc:sldChg chg="add">
        <pc:chgData name="Alexander Morris" userId="S::amorris@cacommunitypower.org::e533c81d-9183-4862-b46e-8ed81baf3b93" providerId="AD" clId="Web-{DD523631-239E-B9EB-FABA-D4EEF3F1F02F}" dt="2026-04-15T21:35:11.040" v="2"/>
        <pc:sldMkLst>
          <pc:docMk/>
          <pc:sldMk cId="4150497683" sldId="817"/>
        </pc:sldMkLst>
      </pc:sldChg>
      <pc:sldChg chg="add">
        <pc:chgData name="Alexander Morris" userId="S::amorris@cacommunitypower.org::e533c81d-9183-4862-b46e-8ed81baf3b93" providerId="AD" clId="Web-{DD523631-239E-B9EB-FABA-D4EEF3F1F02F}" dt="2026-04-15T21:35:11.415" v="6"/>
        <pc:sldMkLst>
          <pc:docMk/>
          <pc:sldMk cId="3421432096" sldId="834"/>
        </pc:sldMkLst>
      </pc:sldChg>
      <pc:sldChg chg="add">
        <pc:chgData name="Alexander Morris" userId="S::amorris@cacommunitypower.org::e533c81d-9183-4862-b46e-8ed81baf3b93" providerId="AD" clId="Web-{DD523631-239E-B9EB-FABA-D4EEF3F1F02F}" dt="2026-04-15T21:35:11.321" v="5"/>
        <pc:sldMkLst>
          <pc:docMk/>
          <pc:sldMk cId="787786067" sldId="864"/>
        </pc:sldMkLst>
      </pc:sldChg>
      <pc:sldChg chg="add">
        <pc:chgData name="Alexander Morris" userId="S::amorris@cacommunitypower.org::e533c81d-9183-4862-b46e-8ed81baf3b93" providerId="AD" clId="Web-{DD523631-239E-B9EB-FABA-D4EEF3F1F02F}" dt="2026-04-15T21:35:11.555" v="7"/>
        <pc:sldMkLst>
          <pc:docMk/>
          <pc:sldMk cId="1330943239" sldId="2064"/>
        </pc:sldMkLst>
      </pc:sldChg>
      <pc:sldChg chg="new">
        <pc:chgData name="Alexander Morris" userId="S::amorris@cacommunitypower.org::e533c81d-9183-4862-b46e-8ed81baf3b93" providerId="AD" clId="Web-{DD523631-239E-B9EB-FABA-D4EEF3F1F02F}" dt="2026-04-15T21:34:30.535" v="0"/>
        <pc:sldMkLst>
          <pc:docMk/>
          <pc:sldMk cId="2788741501" sldId="2225"/>
        </pc:sldMkLst>
      </pc:sldChg>
    </pc:docChg>
  </pc:docChgLst>
  <pc:docChgLst>
    <pc:chgData name="Shagun Tougas" userId="S::stougas@cacommunitypower.org::0c0ae8e8-1ab3-4184-9f67-7702301f4f3d" providerId="AD" clId="Web-{36D482FB-AAC3-5156-53DF-5D0FE6C20D8B}"/>
    <pc:docChg chg="addSld delSld modSld sldOrd addSection modSection">
      <pc:chgData name="Shagun Tougas" userId="S::stougas@cacommunitypower.org::0c0ae8e8-1ab3-4184-9f67-7702301f4f3d" providerId="AD" clId="Web-{36D482FB-AAC3-5156-53DF-5D0FE6C20D8B}" dt="2026-04-08T16:58:25.051" v="671" actId="20577"/>
      <pc:docMkLst>
        <pc:docMk/>
      </pc:docMkLst>
      <pc:sldChg chg="modSp">
        <pc:chgData name="Shagun Tougas" userId="S::stougas@cacommunitypower.org::0c0ae8e8-1ab3-4184-9f67-7702301f4f3d" providerId="AD" clId="Web-{36D482FB-AAC3-5156-53DF-5D0FE6C20D8B}" dt="2026-04-08T16:45:30.451" v="370" actId="20577"/>
        <pc:sldMkLst>
          <pc:docMk/>
          <pc:sldMk cId="1718565615" sldId="755"/>
        </pc:sldMkLst>
        <pc:spChg chg="mod">
          <ac:chgData name="Shagun Tougas" userId="S::stougas@cacommunitypower.org::0c0ae8e8-1ab3-4184-9f67-7702301f4f3d" providerId="AD" clId="Web-{36D482FB-AAC3-5156-53DF-5D0FE6C20D8B}" dt="2026-04-08T16:38:01.518" v="57" actId="20577"/>
          <ac:spMkLst>
            <pc:docMk/>
            <pc:sldMk cId="1718565615" sldId="755"/>
            <ac:spMk id="2" creationId="{7FC31FD3-5758-671A-D57A-F6AF50BDC775}"/>
          </ac:spMkLst>
        </pc:spChg>
        <pc:spChg chg="mod">
          <ac:chgData name="Shagun Tougas" userId="S::stougas@cacommunitypower.org::0c0ae8e8-1ab3-4184-9f67-7702301f4f3d" providerId="AD" clId="Web-{36D482FB-AAC3-5156-53DF-5D0FE6C20D8B}" dt="2026-04-08T16:45:30.451" v="370" actId="20577"/>
          <ac:spMkLst>
            <pc:docMk/>
            <pc:sldMk cId="1718565615" sldId="755"/>
            <ac:spMk id="6" creationId="{CD1B8772-E1DE-7D71-CD86-3C33DEED408F}"/>
          </ac:spMkLst>
        </pc:spChg>
      </pc:sldChg>
      <pc:sldChg chg="modSp">
        <pc:chgData name="Shagun Tougas" userId="S::stougas@cacommunitypower.org::0c0ae8e8-1ab3-4184-9f67-7702301f4f3d" providerId="AD" clId="Web-{36D482FB-AAC3-5156-53DF-5D0FE6C20D8B}" dt="2026-04-08T16:37:41.330" v="30" actId="20577"/>
        <pc:sldMkLst>
          <pc:docMk/>
          <pc:sldMk cId="4051449200" sldId="2094"/>
        </pc:sldMkLst>
        <pc:spChg chg="mod">
          <ac:chgData name="Shagun Tougas" userId="S::stougas@cacommunitypower.org::0c0ae8e8-1ab3-4184-9f67-7702301f4f3d" providerId="AD" clId="Web-{36D482FB-AAC3-5156-53DF-5D0FE6C20D8B}" dt="2026-04-08T16:37:41.330" v="30" actId="20577"/>
          <ac:spMkLst>
            <pc:docMk/>
            <pc:sldMk cId="4051449200" sldId="2094"/>
            <ac:spMk id="12" creationId="{7B19705F-5D28-5E13-826A-D92FD43F2473}"/>
          </ac:spMkLst>
        </pc:spChg>
      </pc:sldChg>
      <pc:sldChg chg="modSp">
        <pc:chgData name="Shagun Tougas" userId="S::stougas@cacommunitypower.org::0c0ae8e8-1ab3-4184-9f67-7702301f4f3d" providerId="AD" clId="Web-{36D482FB-AAC3-5156-53DF-5D0FE6C20D8B}" dt="2026-04-08T16:48:18.436" v="391" actId="20577"/>
        <pc:sldMkLst>
          <pc:docMk/>
          <pc:sldMk cId="2378720970" sldId="2205"/>
        </pc:sldMkLst>
        <pc:spChg chg="mod">
          <ac:chgData name="Shagun Tougas" userId="S::stougas@cacommunitypower.org::0c0ae8e8-1ab3-4184-9f67-7702301f4f3d" providerId="AD" clId="Web-{36D482FB-AAC3-5156-53DF-5D0FE6C20D8B}" dt="2026-04-08T16:48:18.436" v="391" actId="20577"/>
          <ac:spMkLst>
            <pc:docMk/>
            <pc:sldMk cId="2378720970" sldId="2205"/>
            <ac:spMk id="2" creationId="{0CE08F73-ACFE-FFF1-538A-7800263D3512}"/>
          </ac:spMkLst>
        </pc:spChg>
        <pc:spChg chg="mod">
          <ac:chgData name="Shagun Tougas" userId="S::stougas@cacommunitypower.org::0c0ae8e8-1ab3-4184-9f67-7702301f4f3d" providerId="AD" clId="Web-{36D482FB-AAC3-5156-53DF-5D0FE6C20D8B}" dt="2026-04-08T16:45:33.749" v="371" actId="20577"/>
          <ac:spMkLst>
            <pc:docMk/>
            <pc:sldMk cId="2378720970" sldId="2205"/>
            <ac:spMk id="3" creationId="{F2B82D56-D961-C49D-C4FF-DE1CF7738C03}"/>
          </ac:spMkLst>
        </pc:spChg>
      </pc:sldChg>
      <pc:sldChg chg="add replId">
        <pc:chgData name="Shagun Tougas" userId="S::stougas@cacommunitypower.org::0c0ae8e8-1ab3-4184-9f67-7702301f4f3d" providerId="AD" clId="Web-{36D482FB-AAC3-5156-53DF-5D0FE6C20D8B}" dt="2026-04-08T16:37:36.221" v="27"/>
        <pc:sldMkLst>
          <pc:docMk/>
          <pc:sldMk cId="2810228021" sldId="2209"/>
        </pc:sldMkLst>
      </pc:sldChg>
      <pc:sldChg chg="modSp add replId">
        <pc:chgData name="Shagun Tougas" userId="S::stougas@cacommunitypower.org::0c0ae8e8-1ab3-4184-9f67-7702301f4f3d" providerId="AD" clId="Web-{36D482FB-AAC3-5156-53DF-5D0FE6C20D8B}" dt="2026-04-08T16:56:07.735" v="668" actId="20577"/>
        <pc:sldMkLst>
          <pc:docMk/>
          <pc:sldMk cId="920585873" sldId="2212"/>
        </pc:sldMkLst>
        <pc:spChg chg="mod">
          <ac:chgData name="Shagun Tougas" userId="S::stougas@cacommunitypower.org::0c0ae8e8-1ab3-4184-9f67-7702301f4f3d" providerId="AD" clId="Web-{36D482FB-AAC3-5156-53DF-5D0FE6C20D8B}" dt="2026-04-08T16:39:02.941" v="90" actId="20577"/>
          <ac:spMkLst>
            <pc:docMk/>
            <pc:sldMk cId="920585873" sldId="2212"/>
            <ac:spMk id="2" creationId="{6ACD611C-7B9B-FCCD-3048-0C51038165FD}"/>
          </ac:spMkLst>
        </pc:spChg>
        <pc:spChg chg="mod">
          <ac:chgData name="Shagun Tougas" userId="S::stougas@cacommunitypower.org::0c0ae8e8-1ab3-4184-9f67-7702301f4f3d" providerId="AD" clId="Web-{36D482FB-AAC3-5156-53DF-5D0FE6C20D8B}" dt="2026-04-08T16:56:07.735" v="668" actId="20577"/>
          <ac:spMkLst>
            <pc:docMk/>
            <pc:sldMk cId="920585873" sldId="2212"/>
            <ac:spMk id="4" creationId="{3F52B596-8298-C860-3881-6D6A09AA3748}"/>
          </ac:spMkLst>
        </pc:spChg>
        <pc:spChg chg="mod">
          <ac:chgData name="Shagun Tougas" userId="S::stougas@cacommunitypower.org::0c0ae8e8-1ab3-4184-9f67-7702301f4f3d" providerId="AD" clId="Web-{36D482FB-AAC3-5156-53DF-5D0FE6C20D8B}" dt="2026-04-08T16:45:27.217" v="369" actId="20577"/>
          <ac:spMkLst>
            <pc:docMk/>
            <pc:sldMk cId="920585873" sldId="2212"/>
            <ac:spMk id="6" creationId="{2F4F7E28-9C02-11EC-DCB7-E6B9C159D693}"/>
          </ac:spMkLst>
        </pc:spChg>
      </pc:sldChg>
    </pc:docChg>
  </pc:docChgLst>
  <pc:docChgLst>
    <pc:chgData name="Shagun Tougas" userId="S::stougas@cacommunitypower.org::0c0ae8e8-1ab3-4184-9f67-7702301f4f3d" providerId="AD" clId="Web-{6D255CE6-B734-79CD-7FFE-87309FB2B604}"/>
    <pc:docChg chg="modSld">
      <pc:chgData name="Shagun Tougas" userId="S::stougas@cacommunitypower.org::0c0ae8e8-1ab3-4184-9f67-7702301f4f3d" providerId="AD" clId="Web-{6D255CE6-B734-79CD-7FFE-87309FB2B604}" dt="2026-04-13T16:29:52.964" v="1" actId="20577"/>
      <pc:docMkLst>
        <pc:docMk/>
      </pc:docMkLst>
      <pc:sldChg chg="modSp">
        <pc:chgData name="Shagun Tougas" userId="S::stougas@cacommunitypower.org::0c0ae8e8-1ab3-4184-9f67-7702301f4f3d" providerId="AD" clId="Web-{6D255CE6-B734-79CD-7FFE-87309FB2B604}" dt="2026-04-13T16:29:52.964" v="1" actId="20577"/>
        <pc:sldMkLst>
          <pc:docMk/>
          <pc:sldMk cId="920585873" sldId="2212"/>
        </pc:sldMkLst>
        <pc:spChg chg="mod">
          <ac:chgData name="Shagun Tougas" userId="S::stougas@cacommunitypower.org::0c0ae8e8-1ab3-4184-9f67-7702301f4f3d" providerId="AD" clId="Web-{6D255CE6-B734-79CD-7FFE-87309FB2B604}" dt="2026-04-13T16:29:52.964" v="1" actId="20577"/>
          <ac:spMkLst>
            <pc:docMk/>
            <pc:sldMk cId="920585873" sldId="2212"/>
            <ac:spMk id="6" creationId="{2F4F7E28-9C02-11EC-DCB7-E6B9C159D693}"/>
          </ac:spMkLst>
        </pc:spChg>
      </pc:sldChg>
    </pc:docChg>
  </pc:docChgLst>
  <pc:docChgLst>
    <pc:chgData name="Shagun Tougas" userId="S::stougas@cacommunitypower.org::0c0ae8e8-1ab3-4184-9f67-7702301f4f3d" providerId="AD" clId="Web-{8305D54E-BFB5-6490-19D0-C06F9480E5E4}"/>
    <pc:docChg chg="addSld modSld modSection">
      <pc:chgData name="Shagun Tougas" userId="S::stougas@cacommunitypower.org::0c0ae8e8-1ab3-4184-9f67-7702301f4f3d" providerId="AD" clId="Web-{8305D54E-BFB5-6490-19D0-C06F9480E5E4}" dt="2026-04-14T19:53:28.416" v="31" actId="20577"/>
      <pc:docMkLst>
        <pc:docMk/>
      </pc:docMkLst>
      <pc:sldChg chg="modSp add replId">
        <pc:chgData name="Shagun Tougas" userId="S::stougas@cacommunitypower.org::0c0ae8e8-1ab3-4184-9f67-7702301f4f3d" providerId="AD" clId="Web-{8305D54E-BFB5-6490-19D0-C06F9480E5E4}" dt="2026-04-14T19:53:28.416" v="31" actId="20577"/>
        <pc:sldMkLst>
          <pc:docMk/>
          <pc:sldMk cId="2517667176" sldId="2220"/>
        </pc:sldMkLst>
      </pc:sldChg>
    </pc:docChg>
  </pc:docChgLst>
  <pc:docChgLst>
    <pc:chgData name="Alexander Morris" userId="S::amorris@cacommunitypower.org::e533c81d-9183-4862-b46e-8ed81baf3b93" providerId="AD" clId="Web-{3ADC7BFF-BAE0-E78B-B4DD-204A268715B3}"/>
    <pc:docChg chg="addSld modSld modSection">
      <pc:chgData name="Alexander Morris" userId="S::amorris@cacommunitypower.org::e533c81d-9183-4862-b46e-8ed81baf3b93" providerId="AD" clId="Web-{3ADC7BFF-BAE0-E78B-B4DD-204A268715B3}" dt="2026-04-19T19:30:30.520" v="19"/>
      <pc:docMkLst>
        <pc:docMk/>
      </pc:docMkLst>
    </pc:docChg>
  </pc:docChgLst>
  <pc:docChgLst>
    <pc:chgData name="Alexander Morris" userId="S::amorris@cacommunitypower.org::e533c81d-9183-4862-b46e-8ed81baf3b93" providerId="AD" clId="Web-{FD9DA2F7-A149-6A87-2B4A-A6CD822891F8}"/>
    <pc:docChg chg="addSld delSld modSld modSection">
      <pc:chgData name="Alexander Morris" userId="S::amorris@cacommunitypower.org::e533c81d-9183-4862-b46e-8ed81baf3b93" providerId="AD" clId="Web-{FD9DA2F7-A149-6A87-2B4A-A6CD822891F8}" dt="2026-04-16T21:22:24.570" v="637" actId="20577"/>
      <pc:docMkLst>
        <pc:docMk/>
      </pc:docMkLst>
      <pc:sldChg chg="modSp">
        <pc:chgData name="Alexander Morris" userId="S::amorris@cacommunitypower.org::e533c81d-9183-4862-b46e-8ed81baf3b93" providerId="AD" clId="Web-{FD9DA2F7-A149-6A87-2B4A-A6CD822891F8}" dt="2026-04-16T21:22:24.570" v="637" actId="20577"/>
        <pc:sldMkLst>
          <pc:docMk/>
          <pc:sldMk cId="1718565615" sldId="755"/>
        </pc:sldMkLst>
        <pc:spChg chg="mod">
          <ac:chgData name="Alexander Morris" userId="S::amorris@cacommunitypower.org::e533c81d-9183-4862-b46e-8ed81baf3b93" providerId="AD" clId="Web-{FD9DA2F7-A149-6A87-2B4A-A6CD822891F8}" dt="2026-04-16T21:22:24.570" v="637" actId="20577"/>
          <ac:spMkLst>
            <pc:docMk/>
            <pc:sldMk cId="1718565615" sldId="755"/>
            <ac:spMk id="2" creationId="{7FC31FD3-5758-671A-D57A-F6AF50BDC775}"/>
          </ac:spMkLst>
        </pc:spChg>
      </pc:sldChg>
      <pc:sldChg chg="modSp">
        <pc:chgData name="Alexander Morris" userId="S::amorris@cacommunitypower.org::e533c81d-9183-4862-b46e-8ed81baf3b93" providerId="AD" clId="Web-{FD9DA2F7-A149-6A87-2B4A-A6CD822891F8}" dt="2026-04-16T21:10:13.650" v="223" actId="20577"/>
        <pc:sldMkLst>
          <pc:docMk/>
          <pc:sldMk cId="4150497683" sldId="817"/>
        </pc:sldMkLst>
        <pc:spChg chg="mod">
          <ac:chgData name="Alexander Morris" userId="S::amorris@cacommunitypower.org::e533c81d-9183-4862-b46e-8ed81baf3b93" providerId="AD" clId="Web-{FD9DA2F7-A149-6A87-2B4A-A6CD822891F8}" dt="2026-04-16T21:10:13.650" v="223" actId="20577"/>
          <ac:spMkLst>
            <pc:docMk/>
            <pc:sldMk cId="4150497683" sldId="817"/>
            <ac:spMk id="2" creationId="{885FB346-8BC8-34DD-5485-477E12C3EB09}"/>
          </ac:spMkLst>
        </pc:spChg>
      </pc:sldChg>
      <pc:sldChg chg="modSp">
        <pc:chgData name="Alexander Morris" userId="S::amorris@cacommunitypower.org::e533c81d-9183-4862-b46e-8ed81baf3b93" providerId="AD" clId="Web-{FD9DA2F7-A149-6A87-2B4A-A6CD822891F8}" dt="2026-04-16T21:11:11.282" v="226" actId="20577"/>
        <pc:sldMkLst>
          <pc:docMk/>
          <pc:sldMk cId="1330943239" sldId="2064"/>
        </pc:sldMkLst>
        <pc:spChg chg="mod">
          <ac:chgData name="Alexander Morris" userId="S::amorris@cacommunitypower.org::e533c81d-9183-4862-b46e-8ed81baf3b93" providerId="AD" clId="Web-{FD9DA2F7-A149-6A87-2B4A-A6CD822891F8}" dt="2026-04-16T21:11:11.282" v="226" actId="20577"/>
          <ac:spMkLst>
            <pc:docMk/>
            <pc:sldMk cId="1330943239" sldId="2064"/>
            <ac:spMk id="12" creationId="{546E01CA-D9ED-402C-B5E1-FEA6936E4D0A}"/>
          </ac:spMkLst>
        </pc:spChg>
      </pc:sldChg>
      <pc:sldChg chg="delSp modSp">
        <pc:chgData name="Alexander Morris" userId="S::amorris@cacommunitypower.org::e533c81d-9183-4862-b46e-8ed81baf3b93" providerId="AD" clId="Web-{FD9DA2F7-A149-6A87-2B4A-A6CD822891F8}" dt="2026-04-16T21:04:52.708" v="4"/>
        <pc:sldMkLst>
          <pc:docMk/>
          <pc:sldMk cId="2810228021" sldId="2209"/>
        </pc:sldMkLst>
      </pc:sldChg>
      <pc:sldChg chg="modSp">
        <pc:chgData name="Alexander Morris" userId="S::amorris@cacommunitypower.org::e533c81d-9183-4862-b46e-8ed81baf3b93" providerId="AD" clId="Web-{FD9DA2F7-A149-6A87-2B4A-A6CD822891F8}" dt="2026-04-16T21:19:41.081" v="595" actId="20577"/>
        <pc:sldMkLst>
          <pc:docMk/>
          <pc:sldMk cId="90957261" sldId="2214"/>
        </pc:sldMkLst>
        <pc:spChg chg="mod">
          <ac:chgData name="Alexander Morris" userId="S::amorris@cacommunitypower.org::e533c81d-9183-4862-b46e-8ed81baf3b93" providerId="AD" clId="Web-{FD9DA2F7-A149-6A87-2B4A-A6CD822891F8}" dt="2026-04-16T21:19:41.081" v="595" actId="20577"/>
          <ac:spMkLst>
            <pc:docMk/>
            <pc:sldMk cId="90957261" sldId="2214"/>
            <ac:spMk id="4" creationId="{AC6854AC-FC27-23DB-17B9-2E5747BA623B}"/>
          </ac:spMkLst>
        </pc:spChg>
      </pc:sldChg>
      <pc:sldChg chg="modSp">
        <pc:chgData name="Alexander Morris" userId="S::amorris@cacommunitypower.org::e533c81d-9183-4862-b46e-8ed81baf3b93" providerId="AD" clId="Web-{FD9DA2F7-A149-6A87-2B4A-A6CD822891F8}" dt="2026-04-16T21:21:37.912" v="610" actId="20577"/>
        <pc:sldMkLst>
          <pc:docMk/>
          <pc:sldMk cId="2206822953" sldId="2215"/>
        </pc:sldMkLst>
        <pc:spChg chg="mod">
          <ac:chgData name="Alexander Morris" userId="S::amorris@cacommunitypower.org::e533c81d-9183-4862-b46e-8ed81baf3b93" providerId="AD" clId="Web-{FD9DA2F7-A149-6A87-2B4A-A6CD822891F8}" dt="2026-04-16T21:21:37.912" v="610" actId="20577"/>
          <ac:spMkLst>
            <pc:docMk/>
            <pc:sldMk cId="2206822953" sldId="2215"/>
            <ac:spMk id="4" creationId="{A6F29F08-FB5B-1715-3CEE-F2D34DC53D08}"/>
          </ac:spMkLst>
        </pc:spChg>
      </pc:sldChg>
      <pc:sldChg chg="add del">
        <pc:chgData name="Alexander Morris" userId="S::amorris@cacommunitypower.org::e533c81d-9183-4862-b46e-8ed81baf3b93" providerId="AD" clId="Web-{FD9DA2F7-A149-6A87-2B4A-A6CD822891F8}" dt="2026-04-16T21:15:53.337" v="589"/>
        <pc:sldMkLst>
          <pc:docMk/>
          <pc:sldMk cId="2517667176" sldId="2220"/>
        </pc:sldMkLst>
      </pc:sldChg>
      <pc:sldChg chg="modSp">
        <pc:chgData name="Alexander Morris" userId="S::amorris@cacommunitypower.org::e533c81d-9183-4862-b46e-8ed81baf3b93" providerId="AD" clId="Web-{FD9DA2F7-A149-6A87-2B4A-A6CD822891F8}" dt="2026-04-16T21:21:16.287" v="609" actId="20577"/>
        <pc:sldMkLst>
          <pc:docMk/>
          <pc:sldMk cId="1968215857" sldId="2222"/>
        </pc:sldMkLst>
        <pc:spChg chg="mod">
          <ac:chgData name="Alexander Morris" userId="S::amorris@cacommunitypower.org::e533c81d-9183-4862-b46e-8ed81baf3b93" providerId="AD" clId="Web-{FD9DA2F7-A149-6A87-2B4A-A6CD822891F8}" dt="2026-04-16T21:21:16.287" v="609" actId="20577"/>
          <ac:spMkLst>
            <pc:docMk/>
            <pc:sldMk cId="1968215857" sldId="2222"/>
            <ac:spMk id="4" creationId="{788B67F9-402D-F30C-9F26-44B417B07028}"/>
          </ac:spMkLst>
        </pc:spChg>
      </pc:sldChg>
      <pc:sldChg chg="add del">
        <pc:chgData name="Alexander Morris" userId="S::amorris@cacommunitypower.org::e533c81d-9183-4862-b46e-8ed81baf3b93" providerId="AD" clId="Web-{FD9DA2F7-A149-6A87-2B4A-A6CD822891F8}" dt="2026-04-16T21:15:53.430" v="591"/>
        <pc:sldMkLst>
          <pc:docMk/>
          <pc:sldMk cId="3313654246" sldId="2224"/>
        </pc:sldMkLst>
      </pc:sldChg>
      <pc:sldChg chg="delSp modSp">
        <pc:chgData name="Alexander Morris" userId="S::amorris@cacommunitypower.org::e533c81d-9183-4862-b46e-8ed81baf3b93" providerId="AD" clId="Web-{FD9DA2F7-A149-6A87-2B4A-A6CD822891F8}" dt="2026-04-16T21:15:18.444" v="580" actId="20577"/>
        <pc:sldMkLst>
          <pc:docMk/>
          <pc:sldMk cId="2788741501" sldId="2225"/>
        </pc:sldMkLst>
        <pc:spChg chg="mod">
          <ac:chgData name="Alexander Morris" userId="S::amorris@cacommunitypower.org::e533c81d-9183-4862-b46e-8ed81baf3b93" providerId="AD" clId="Web-{FD9DA2F7-A149-6A87-2B4A-A6CD822891F8}" dt="2026-04-16T21:15:03.537" v="567" actId="20577"/>
          <ac:spMkLst>
            <pc:docMk/>
            <pc:sldMk cId="2788741501" sldId="2225"/>
            <ac:spMk id="2" creationId="{7186F63F-1677-FD04-BD42-A41DFBE437DB}"/>
          </ac:spMkLst>
        </pc:spChg>
        <pc:spChg chg="mod">
          <ac:chgData name="Alexander Morris" userId="S::amorris@cacommunitypower.org::e533c81d-9183-4862-b46e-8ed81baf3b93" providerId="AD" clId="Web-{FD9DA2F7-A149-6A87-2B4A-A6CD822891F8}" dt="2026-04-16T21:15:18.444" v="580" actId="20577"/>
          <ac:spMkLst>
            <pc:docMk/>
            <pc:sldMk cId="2788741501" sldId="2225"/>
            <ac:spMk id="4" creationId="{65A60A5C-2C0B-774E-059C-A14828877EA8}"/>
          </ac:spMkLst>
        </pc:spChg>
      </pc:sldChg>
      <pc:sldChg chg="modSp new">
        <pc:chgData name="Alexander Morris" userId="S::amorris@cacommunitypower.org::e533c81d-9183-4862-b46e-8ed81baf3b93" providerId="AD" clId="Web-{FD9DA2F7-A149-6A87-2B4A-A6CD822891F8}" dt="2026-04-16T21:09:47.380" v="218" actId="20577"/>
        <pc:sldMkLst>
          <pc:docMk/>
          <pc:sldMk cId="1275178647" sldId="2226"/>
        </pc:sldMkLst>
        <pc:spChg chg="mod">
          <ac:chgData name="Alexander Morris" userId="S::amorris@cacommunitypower.org::e533c81d-9183-4862-b46e-8ed81baf3b93" providerId="AD" clId="Web-{FD9DA2F7-A149-6A87-2B4A-A6CD822891F8}" dt="2026-04-16T21:07:20.477" v="53" actId="20577"/>
          <ac:spMkLst>
            <pc:docMk/>
            <pc:sldMk cId="1275178647" sldId="2226"/>
            <ac:spMk id="2" creationId="{562C409A-4405-2020-F49E-7C6BF3BE09AE}"/>
          </ac:spMkLst>
        </pc:spChg>
        <pc:spChg chg="mod">
          <ac:chgData name="Alexander Morris" userId="S::amorris@cacommunitypower.org::e533c81d-9183-4862-b46e-8ed81baf3b93" providerId="AD" clId="Web-{FD9DA2F7-A149-6A87-2B4A-A6CD822891F8}" dt="2026-04-16T21:09:47.380" v="218" actId="20577"/>
          <ac:spMkLst>
            <pc:docMk/>
            <pc:sldMk cId="1275178647" sldId="2226"/>
            <ac:spMk id="4" creationId="{101CD493-D94F-60F6-CF60-AA4AFE4F3680}"/>
          </ac:spMkLst>
        </pc:spChg>
      </pc:sldChg>
      <pc:sldChg chg="add replId">
        <pc:chgData name="Alexander Morris" userId="S::amorris@cacommunitypower.org::e533c81d-9183-4862-b46e-8ed81baf3b93" providerId="AD" clId="Web-{FD9DA2F7-A149-6A87-2B4A-A6CD822891F8}" dt="2026-04-16T21:22:08.460" v="611"/>
        <pc:sldMkLst>
          <pc:docMk/>
          <pc:sldMk cId="2919602566" sldId="2227"/>
        </pc:sldMkLst>
      </pc:sldChg>
    </pc:docChg>
  </pc:docChgLst>
  <pc:docChgLst>
    <pc:chgData name="Shagun Tougas" userId="S::stougas@cacommunitypower.org::0c0ae8e8-1ab3-4184-9f67-7702301f4f3d" providerId="AD" clId="Web-{5A9EA5B9-3CF5-8BC7-96E0-FDA0C5E9BC5B}"/>
    <pc:docChg chg="addSld delSld modSld sldOrd modSection">
      <pc:chgData name="Shagun Tougas" userId="S::stougas@cacommunitypower.org::0c0ae8e8-1ab3-4184-9f67-7702301f4f3d" providerId="AD" clId="Web-{5A9EA5B9-3CF5-8BC7-96E0-FDA0C5E9BC5B}" dt="2026-04-17T22:16:38.740" v="2965" actId="1076"/>
      <pc:docMkLst>
        <pc:docMk/>
      </pc:docMkLst>
      <pc:sldChg chg="modSp">
        <pc:chgData name="Shagun Tougas" userId="S::stougas@cacommunitypower.org::0c0ae8e8-1ab3-4184-9f67-7702301f4f3d" providerId="AD" clId="Web-{5A9EA5B9-3CF5-8BC7-96E0-FDA0C5E9BC5B}" dt="2026-04-17T19:24:41.800" v="1226"/>
        <pc:sldMkLst>
          <pc:docMk/>
          <pc:sldMk cId="758176126" sldId="678"/>
        </pc:sldMkLst>
        <pc:spChg chg="mod">
          <ac:chgData name="Shagun Tougas" userId="S::stougas@cacommunitypower.org::0c0ae8e8-1ab3-4184-9f67-7702301f4f3d" providerId="AD" clId="Web-{5A9EA5B9-3CF5-8BC7-96E0-FDA0C5E9BC5B}" dt="2026-04-17T18:04:57.599" v="2" actId="20577"/>
          <ac:spMkLst>
            <pc:docMk/>
            <pc:sldMk cId="758176126" sldId="678"/>
            <ac:spMk id="4" creationId="{2BD44E19-DA77-49E3-616D-35FCC0DCB2D7}"/>
          </ac:spMkLst>
        </pc:spChg>
        <pc:spChg chg="mod">
          <ac:chgData name="Shagun Tougas" userId="S::stougas@cacommunitypower.org::0c0ae8e8-1ab3-4184-9f67-7702301f4f3d" providerId="AD" clId="Web-{5A9EA5B9-3CF5-8BC7-96E0-FDA0C5E9BC5B}" dt="2026-04-17T18:04:54.005" v="1" actId="1076"/>
          <ac:spMkLst>
            <pc:docMk/>
            <pc:sldMk cId="758176126" sldId="678"/>
            <ac:spMk id="6" creationId="{5F688177-8692-3AD0-5B9B-6E2FD3F5A2A1}"/>
          </ac:spMkLst>
        </pc:spChg>
        <pc:graphicFrameChg chg="mod modGraphic">
          <ac:chgData name="Shagun Tougas" userId="S::stougas@cacommunitypower.org::0c0ae8e8-1ab3-4184-9f67-7702301f4f3d" providerId="AD" clId="Web-{5A9EA5B9-3CF5-8BC7-96E0-FDA0C5E9BC5B}" dt="2026-04-17T19:24:41.800" v="1226"/>
          <ac:graphicFrameMkLst>
            <pc:docMk/>
            <pc:sldMk cId="758176126" sldId="678"/>
            <ac:graphicFrameMk id="8" creationId="{833F6444-E076-DC13-40C6-31225B01B441}"/>
          </ac:graphicFrameMkLst>
        </pc:graphicFrameChg>
      </pc:sldChg>
      <pc:sldChg chg="addSp delSp modSp ord">
        <pc:chgData name="Shagun Tougas" userId="S::stougas@cacommunitypower.org::0c0ae8e8-1ab3-4184-9f67-7702301f4f3d" providerId="AD" clId="Web-{5A9EA5B9-3CF5-8BC7-96E0-FDA0C5E9BC5B}" dt="2026-04-17T21:27:32.717" v="2590"/>
        <pc:sldMkLst>
          <pc:docMk/>
          <pc:sldMk cId="787786067" sldId="864"/>
        </pc:sldMkLst>
        <pc:spChg chg="mod">
          <ac:chgData name="Shagun Tougas" userId="S::stougas@cacommunitypower.org::0c0ae8e8-1ab3-4184-9f67-7702301f4f3d" providerId="AD" clId="Web-{5A9EA5B9-3CF5-8BC7-96E0-FDA0C5E9BC5B}" dt="2026-04-17T18:43:58.554" v="386" actId="1076"/>
          <ac:spMkLst>
            <pc:docMk/>
            <pc:sldMk cId="787786067" sldId="864"/>
            <ac:spMk id="3" creationId="{33553B18-2A91-35E3-893F-86E546782226}"/>
          </ac:spMkLst>
        </pc:spChg>
        <pc:graphicFrameChg chg="mod modGraphic">
          <ac:chgData name="Shagun Tougas" userId="S::stougas@cacommunitypower.org::0c0ae8e8-1ab3-4184-9f67-7702301f4f3d" providerId="AD" clId="Web-{5A9EA5B9-3CF5-8BC7-96E0-FDA0C5E9BC5B}" dt="2026-04-17T21:27:32.717" v="2590"/>
          <ac:graphicFrameMkLst>
            <pc:docMk/>
            <pc:sldMk cId="787786067" sldId="864"/>
            <ac:graphicFrameMk id="4" creationId="{20BEEEB6-88F0-B8CB-5968-C9DB5FD704F2}"/>
          </ac:graphicFrameMkLst>
        </pc:graphicFrameChg>
      </pc:sldChg>
      <pc:sldChg chg="addSp modSp ord">
        <pc:chgData name="Shagun Tougas" userId="S::stougas@cacommunitypower.org::0c0ae8e8-1ab3-4184-9f67-7702301f4f3d" providerId="AD" clId="Web-{5A9EA5B9-3CF5-8BC7-96E0-FDA0C5E9BC5B}" dt="2026-04-17T21:09:38.265" v="2118"/>
        <pc:sldMkLst>
          <pc:docMk/>
          <pc:sldMk cId="2517667176" sldId="2220"/>
        </pc:sldMkLst>
        <pc:spChg chg="mod">
          <ac:chgData name="Shagun Tougas" userId="S::stougas@cacommunitypower.org::0c0ae8e8-1ab3-4184-9f67-7702301f4f3d" providerId="AD" clId="Web-{5A9EA5B9-3CF5-8BC7-96E0-FDA0C5E9BC5B}" dt="2026-04-17T20:07:29.051" v="1278" actId="20577"/>
          <ac:spMkLst>
            <pc:docMk/>
            <pc:sldMk cId="2517667176" sldId="2220"/>
            <ac:spMk id="2" creationId="{9D1EDCBB-56B1-4AEF-FA10-90D9425C1F29}"/>
          </ac:spMkLst>
        </pc:spChg>
        <pc:spChg chg="mod">
          <ac:chgData name="Shagun Tougas" userId="S::stougas@cacommunitypower.org::0c0ae8e8-1ab3-4184-9f67-7702301f4f3d" providerId="AD" clId="Web-{5A9EA5B9-3CF5-8BC7-96E0-FDA0C5E9BC5B}" dt="2026-04-17T20:17:38.658" v="1432" actId="1076"/>
          <ac:spMkLst>
            <pc:docMk/>
            <pc:sldMk cId="2517667176" sldId="2220"/>
            <ac:spMk id="5" creationId="{D1E3BA94-87CE-4060-4C76-6C79D9C80F80}"/>
          </ac:spMkLst>
        </pc:spChg>
        <pc:spChg chg="add mod">
          <ac:chgData name="Shagun Tougas" userId="S::stougas@cacommunitypower.org::0c0ae8e8-1ab3-4184-9f67-7702301f4f3d" providerId="AD" clId="Web-{5A9EA5B9-3CF5-8BC7-96E0-FDA0C5E9BC5B}" dt="2026-04-17T20:24:39.243" v="1674" actId="20577"/>
          <ac:spMkLst>
            <pc:docMk/>
            <pc:sldMk cId="2517667176" sldId="2220"/>
            <ac:spMk id="6" creationId="{3DE5B870-734B-135A-D5E8-B75459FFFA35}"/>
          </ac:spMkLst>
        </pc:spChg>
        <pc:graphicFrameChg chg="add mod">
          <ac:chgData name="Shagun Tougas" userId="S::stougas@cacommunitypower.org::0c0ae8e8-1ab3-4184-9f67-7702301f4f3d" providerId="AD" clId="Web-{5A9EA5B9-3CF5-8BC7-96E0-FDA0C5E9BC5B}" dt="2026-04-17T20:19:15.113" v="1444" actId="1076"/>
          <ac:graphicFrameMkLst>
            <pc:docMk/>
            <pc:sldMk cId="2517667176" sldId="2220"/>
            <ac:graphicFrameMk id="3" creationId="{CC548971-D263-9B09-603B-486FFD70AE18}"/>
          </ac:graphicFrameMkLst>
        </pc:graphicFrameChg>
        <pc:graphicFrameChg chg="mod modGraphic">
          <ac:chgData name="Shagun Tougas" userId="S::stougas@cacommunitypower.org::0c0ae8e8-1ab3-4184-9f67-7702301f4f3d" providerId="AD" clId="Web-{5A9EA5B9-3CF5-8BC7-96E0-FDA0C5E9BC5B}" dt="2026-04-17T21:09:38.265" v="2118"/>
          <ac:graphicFrameMkLst>
            <pc:docMk/>
            <pc:sldMk cId="2517667176" sldId="2220"/>
            <ac:graphicFrameMk id="7" creationId="{D902C55D-BEAD-435B-5356-881799B61095}"/>
          </ac:graphicFrameMkLst>
        </pc:graphicFrameChg>
      </pc:sldChg>
      <pc:sldChg chg="addSp modSp">
        <pc:chgData name="Shagun Tougas" userId="S::stougas@cacommunitypower.org::0c0ae8e8-1ab3-4184-9f67-7702301f4f3d" providerId="AD" clId="Web-{5A9EA5B9-3CF5-8BC7-96E0-FDA0C5E9BC5B}" dt="2026-04-17T21:32:38.617" v="2956"/>
        <pc:sldMkLst>
          <pc:docMk/>
          <pc:sldMk cId="3412844583" sldId="2231"/>
        </pc:sldMkLst>
        <pc:spChg chg="add mod">
          <ac:chgData name="Shagun Tougas" userId="S::stougas@cacommunitypower.org::0c0ae8e8-1ab3-4184-9f67-7702301f4f3d" providerId="AD" clId="Web-{5A9EA5B9-3CF5-8BC7-96E0-FDA0C5E9BC5B}" dt="2026-04-17T20:32:53.066" v="1684" actId="1076"/>
          <ac:spMkLst>
            <pc:docMk/>
            <pc:sldMk cId="3412844583" sldId="2231"/>
            <ac:spMk id="3" creationId="{B42D7E0B-AB8E-9073-FC61-D1141FD5BF9B}"/>
          </ac:spMkLst>
        </pc:spChg>
        <pc:spChg chg="mod">
          <ac:chgData name="Shagun Tougas" userId="S::stougas@cacommunitypower.org::0c0ae8e8-1ab3-4184-9f67-7702301f4f3d" providerId="AD" clId="Web-{5A9EA5B9-3CF5-8BC7-96E0-FDA0C5E9BC5B}" dt="2026-04-17T21:25:05.763" v="2555"/>
          <ac:spMkLst>
            <pc:docMk/>
            <pc:sldMk cId="3412844583" sldId="2231"/>
            <ac:spMk id="12" creationId="{0345D2A6-EB8E-3B14-4B5D-426124F71544}"/>
          </ac:spMkLst>
        </pc:spChg>
        <pc:graphicFrameChg chg="mod modGraphic">
          <ac:chgData name="Shagun Tougas" userId="S::stougas@cacommunitypower.org::0c0ae8e8-1ab3-4184-9f67-7702301f4f3d" providerId="AD" clId="Web-{5A9EA5B9-3CF5-8BC7-96E0-FDA0C5E9BC5B}" dt="2026-04-17T21:32:38.617" v="2956"/>
          <ac:graphicFrameMkLst>
            <pc:docMk/>
            <pc:sldMk cId="3412844583" sldId="2231"/>
            <ac:graphicFrameMk id="11" creationId="{2716F597-A24C-94A7-E0CA-902BAF6C527E}"/>
          </ac:graphicFrameMkLst>
        </pc:graphicFrameChg>
      </pc:sldChg>
      <pc:sldChg chg="modSp">
        <pc:chgData name="Shagun Tougas" userId="S::stougas@cacommunitypower.org::0c0ae8e8-1ab3-4184-9f67-7702301f4f3d" providerId="AD" clId="Web-{5A9EA5B9-3CF5-8BC7-96E0-FDA0C5E9BC5B}" dt="2026-04-17T21:33:51.107" v="2960"/>
        <pc:sldMkLst>
          <pc:docMk/>
          <pc:sldMk cId="2003410135" sldId="2232"/>
        </pc:sldMkLst>
        <pc:graphicFrameChg chg="mod modGraphic">
          <ac:chgData name="Shagun Tougas" userId="S::stougas@cacommunitypower.org::0c0ae8e8-1ab3-4184-9f67-7702301f4f3d" providerId="AD" clId="Web-{5A9EA5B9-3CF5-8BC7-96E0-FDA0C5E9BC5B}" dt="2026-04-17T21:33:51.107" v="2960"/>
          <ac:graphicFrameMkLst>
            <pc:docMk/>
            <pc:sldMk cId="2003410135" sldId="2232"/>
            <ac:graphicFrameMk id="7" creationId="{3D6662D6-2E61-77EA-D39C-9A8E0FD4195B}"/>
          </ac:graphicFrameMkLst>
        </pc:graphicFrameChg>
      </pc:sldChg>
      <pc:sldChg chg="addSp modSp">
        <pc:chgData name="Shagun Tougas" userId="S::stougas@cacommunitypower.org::0c0ae8e8-1ab3-4184-9f67-7702301f4f3d" providerId="AD" clId="Web-{5A9EA5B9-3CF5-8BC7-96E0-FDA0C5E9BC5B}" dt="2026-04-17T21:53:05.006" v="2964" actId="1076"/>
        <pc:sldMkLst>
          <pc:docMk/>
          <pc:sldMk cId="494896265" sldId="2235"/>
        </pc:sldMkLst>
        <pc:spChg chg="mod">
          <ac:chgData name="Shagun Tougas" userId="S::stougas@cacommunitypower.org::0c0ae8e8-1ab3-4184-9f67-7702301f4f3d" providerId="AD" clId="Web-{5A9EA5B9-3CF5-8BC7-96E0-FDA0C5E9BC5B}" dt="2026-04-17T21:25:55.529" v="2556" actId="14100"/>
          <ac:spMkLst>
            <pc:docMk/>
            <pc:sldMk cId="494896265" sldId="2235"/>
            <ac:spMk id="3" creationId="{151AEB4F-7EE1-B2BF-063B-2513FE3D95A9}"/>
          </ac:spMkLst>
        </pc:spChg>
        <pc:spChg chg="add mod">
          <ac:chgData name="Shagun Tougas" userId="S::stougas@cacommunitypower.org::0c0ae8e8-1ab3-4184-9f67-7702301f4f3d" providerId="AD" clId="Web-{5A9EA5B9-3CF5-8BC7-96E0-FDA0C5E9BC5B}" dt="2026-04-17T21:53:05.006" v="2964" actId="1076"/>
          <ac:spMkLst>
            <pc:docMk/>
            <pc:sldMk cId="494896265" sldId="2235"/>
            <ac:spMk id="6" creationId="{C3EEEE04-EA3D-AAB7-0041-24A1F0371F77}"/>
          </ac:spMkLst>
        </pc:spChg>
      </pc:sldChg>
      <pc:sldChg chg="modSp">
        <pc:chgData name="Shagun Tougas" userId="S::stougas@cacommunitypower.org::0c0ae8e8-1ab3-4184-9f67-7702301f4f3d" providerId="AD" clId="Web-{5A9EA5B9-3CF5-8BC7-96E0-FDA0C5E9BC5B}" dt="2026-04-17T22:16:38.740" v="2965" actId="1076"/>
        <pc:sldMkLst>
          <pc:docMk/>
          <pc:sldMk cId="1610855237" sldId="2237"/>
        </pc:sldMkLst>
        <pc:spChg chg="mod">
          <ac:chgData name="Shagun Tougas" userId="S::stougas@cacommunitypower.org::0c0ae8e8-1ab3-4184-9f67-7702301f4f3d" providerId="AD" clId="Web-{5A9EA5B9-3CF5-8BC7-96E0-FDA0C5E9BC5B}" dt="2026-04-17T21:10:18.203" v="2328" actId="1076"/>
          <ac:spMkLst>
            <pc:docMk/>
            <pc:sldMk cId="1610855237" sldId="2237"/>
            <ac:spMk id="3" creationId="{BFEDD1A0-8D1B-E0AE-B641-E765E722A79B}"/>
          </ac:spMkLst>
        </pc:spChg>
        <pc:graphicFrameChg chg="mod modGraphic">
          <ac:chgData name="Shagun Tougas" userId="S::stougas@cacommunitypower.org::0c0ae8e8-1ab3-4184-9f67-7702301f4f3d" providerId="AD" clId="Web-{5A9EA5B9-3CF5-8BC7-96E0-FDA0C5E9BC5B}" dt="2026-04-17T22:16:38.740" v="2965" actId="1076"/>
          <ac:graphicFrameMkLst>
            <pc:docMk/>
            <pc:sldMk cId="1610855237" sldId="2237"/>
            <ac:graphicFrameMk id="13" creationId="{BF408297-D84F-6DA4-E18F-7753B1FFEEFD}"/>
          </ac:graphicFrameMkLst>
        </pc:graphicFrameChg>
      </pc:sldChg>
      <pc:sldChg chg="addSp modSp">
        <pc:chgData name="Shagun Tougas" userId="S::stougas@cacommunitypower.org::0c0ae8e8-1ab3-4184-9f67-7702301f4f3d" providerId="AD" clId="Web-{5A9EA5B9-3CF5-8BC7-96E0-FDA0C5E9BC5B}" dt="2026-04-17T18:33:32.507" v="91" actId="1076"/>
        <pc:sldMkLst>
          <pc:docMk/>
          <pc:sldMk cId="3077702277" sldId="2242"/>
        </pc:sldMkLst>
        <pc:spChg chg="mod">
          <ac:chgData name="Shagun Tougas" userId="S::stougas@cacommunitypower.org::0c0ae8e8-1ab3-4184-9f67-7702301f4f3d" providerId="AD" clId="Web-{5A9EA5B9-3CF5-8BC7-96E0-FDA0C5E9BC5B}" dt="2026-04-17T18:33:29.726" v="90" actId="1076"/>
          <ac:spMkLst>
            <pc:docMk/>
            <pc:sldMk cId="3077702277" sldId="2242"/>
            <ac:spMk id="3" creationId="{D76920FE-7D45-C075-3501-D3B3C2FBB6E7}"/>
          </ac:spMkLst>
        </pc:spChg>
        <pc:spChg chg="mod">
          <ac:chgData name="Shagun Tougas" userId="S::stougas@cacommunitypower.org::0c0ae8e8-1ab3-4184-9f67-7702301f4f3d" providerId="AD" clId="Web-{5A9EA5B9-3CF5-8BC7-96E0-FDA0C5E9BC5B}" dt="2026-04-17T18:33:32.507" v="91" actId="1076"/>
          <ac:spMkLst>
            <pc:docMk/>
            <pc:sldMk cId="3077702277" sldId="2242"/>
            <ac:spMk id="4" creationId="{9FAF044B-BE6D-92AC-26F5-975EDBED57DA}"/>
          </ac:spMkLst>
        </pc:spChg>
        <pc:spChg chg="add">
          <ac:chgData name="Shagun Tougas" userId="S::stougas@cacommunitypower.org::0c0ae8e8-1ab3-4184-9f67-7702301f4f3d" providerId="AD" clId="Web-{5A9EA5B9-3CF5-8BC7-96E0-FDA0C5E9BC5B}" dt="2026-04-17T18:32:32.771" v="77"/>
          <ac:spMkLst>
            <pc:docMk/>
            <pc:sldMk cId="3077702277" sldId="2242"/>
            <ac:spMk id="6" creationId="{8E18BF55-E13C-EDE5-5D8D-46AA0AD59CAE}"/>
          </ac:spMkLst>
        </pc:spChg>
        <pc:picChg chg="mod">
          <ac:chgData name="Shagun Tougas" userId="S::stougas@cacommunitypower.org::0c0ae8e8-1ab3-4184-9f67-7702301f4f3d" providerId="AD" clId="Web-{5A9EA5B9-3CF5-8BC7-96E0-FDA0C5E9BC5B}" dt="2026-04-17T18:33:26.304" v="89" actId="14100"/>
          <ac:picMkLst>
            <pc:docMk/>
            <pc:sldMk cId="3077702277" sldId="2242"/>
            <ac:picMk id="9219" creationId="{EB1C67B9-8D1E-8DE8-508B-D87C438FB6D3}"/>
          </ac:picMkLst>
        </pc:picChg>
      </pc:sldChg>
      <pc:sldChg chg="modSp">
        <pc:chgData name="Shagun Tougas" userId="S::stougas@cacommunitypower.org::0c0ae8e8-1ab3-4184-9f67-7702301f4f3d" providerId="AD" clId="Web-{5A9EA5B9-3CF5-8BC7-96E0-FDA0C5E9BC5B}" dt="2026-04-17T21:52:50.381" v="2962" actId="1076"/>
        <pc:sldMkLst>
          <pc:docMk/>
          <pc:sldMk cId="2909716283" sldId="2248"/>
        </pc:sldMkLst>
        <pc:spChg chg="mod">
          <ac:chgData name="Shagun Tougas" userId="S::stougas@cacommunitypower.org::0c0ae8e8-1ab3-4184-9f67-7702301f4f3d" providerId="AD" clId="Web-{5A9EA5B9-3CF5-8BC7-96E0-FDA0C5E9BC5B}" dt="2026-04-17T21:24:23.103" v="2549" actId="1076"/>
          <ac:spMkLst>
            <pc:docMk/>
            <pc:sldMk cId="2909716283" sldId="2248"/>
            <ac:spMk id="3" creationId="{967D3AE0-0DB3-FF6E-FFC6-56514304071C}"/>
          </ac:spMkLst>
        </pc:spChg>
        <pc:spChg chg="mod">
          <ac:chgData name="Shagun Tougas" userId="S::stougas@cacommunitypower.org::0c0ae8e8-1ab3-4184-9f67-7702301f4f3d" providerId="AD" clId="Web-{5A9EA5B9-3CF5-8BC7-96E0-FDA0C5E9BC5B}" dt="2026-04-17T21:52:50.381" v="2962" actId="1076"/>
          <ac:spMkLst>
            <pc:docMk/>
            <pc:sldMk cId="2909716283" sldId="2248"/>
            <ac:spMk id="4" creationId="{6C3BC175-1AF4-0A4C-A45B-2BA886AE3E27}"/>
          </ac:spMkLst>
        </pc:spChg>
        <pc:spChg chg="mod">
          <ac:chgData name="Shagun Tougas" userId="S::stougas@cacommunitypower.org::0c0ae8e8-1ab3-4184-9f67-7702301f4f3d" providerId="AD" clId="Web-{5A9EA5B9-3CF5-8BC7-96E0-FDA0C5E9BC5B}" dt="2026-04-17T21:24:25.884" v="2550" actId="1076"/>
          <ac:spMkLst>
            <pc:docMk/>
            <pc:sldMk cId="2909716283" sldId="2248"/>
            <ac:spMk id="8" creationId="{B8BA58BD-149F-C947-5230-0A77ECCE2FA4}"/>
          </ac:spMkLst>
        </pc:spChg>
        <pc:spChg chg="mod">
          <ac:chgData name="Shagun Tougas" userId="S::stougas@cacommunitypower.org::0c0ae8e8-1ab3-4184-9f67-7702301f4f3d" providerId="AD" clId="Web-{5A9EA5B9-3CF5-8BC7-96E0-FDA0C5E9BC5B}" dt="2026-04-17T21:24:44.808" v="2553"/>
          <ac:spMkLst>
            <pc:docMk/>
            <pc:sldMk cId="2909716283" sldId="2248"/>
            <ac:spMk id="11" creationId="{2F43902C-3E5D-1F66-E1FE-BA8B1A6A156C}"/>
          </ac:spMkLst>
        </pc:spChg>
        <pc:graphicFrameChg chg="mod modGraphic">
          <ac:chgData name="Shagun Tougas" userId="S::stougas@cacommunitypower.org::0c0ae8e8-1ab3-4184-9f67-7702301f4f3d" providerId="AD" clId="Web-{5A9EA5B9-3CF5-8BC7-96E0-FDA0C5E9BC5B}" dt="2026-04-17T21:24:19.416" v="2548" actId="1076"/>
          <ac:graphicFrameMkLst>
            <pc:docMk/>
            <pc:sldMk cId="2909716283" sldId="2248"/>
            <ac:graphicFrameMk id="5" creationId="{C6E96ED6-CCE2-80E2-B1AD-64EE387CF938}"/>
          </ac:graphicFrameMkLst>
        </pc:graphicFrameChg>
        <pc:graphicFrameChg chg="mod modGraphic">
          <ac:chgData name="Shagun Tougas" userId="S::stougas@cacommunitypower.org::0c0ae8e8-1ab3-4184-9f67-7702301f4f3d" providerId="AD" clId="Web-{5A9EA5B9-3CF5-8BC7-96E0-FDA0C5E9BC5B}" dt="2026-04-17T21:26:48.685" v="2578"/>
          <ac:graphicFrameMkLst>
            <pc:docMk/>
            <pc:sldMk cId="2909716283" sldId="2248"/>
            <ac:graphicFrameMk id="7" creationId="{E92E8B1F-67F4-49B2-EBD6-FD376A99A2DE}"/>
          </ac:graphicFrameMkLst>
        </pc:graphicFrameChg>
      </pc:sldChg>
    </pc:docChg>
  </pc:docChgLst>
  <pc:docChgLst>
    <pc:chgData name="Philippe Gerretsen" userId="0b96df25-c343-44ea-be01-181516b8056f" providerId="ADAL" clId="{A86EBBE5-EAE2-4407-B4EA-43BD5D96F5FA}"/>
    <pc:docChg chg="undo custSel addSld modSld modSection">
      <pc:chgData name="Philippe Gerretsen" userId="0b96df25-c343-44ea-be01-181516b8056f" providerId="ADAL" clId="{A86EBBE5-EAE2-4407-B4EA-43BD5D96F5FA}" dt="2026-04-17T18:36:17.318" v="1125" actId="14100"/>
      <pc:docMkLst>
        <pc:docMk/>
      </pc:docMkLst>
      <pc:sldChg chg="modSp mod">
        <pc:chgData name="Philippe Gerretsen" userId="0b96df25-c343-44ea-be01-181516b8056f" providerId="ADAL" clId="{A86EBBE5-EAE2-4407-B4EA-43BD5D96F5FA}" dt="2026-04-13T22:00:28.982" v="1078" actId="20577"/>
        <pc:sldMkLst>
          <pc:docMk/>
          <pc:sldMk cId="920585873" sldId="2212"/>
        </pc:sldMkLst>
        <pc:spChg chg="mod">
          <ac:chgData name="Philippe Gerretsen" userId="0b96df25-c343-44ea-be01-181516b8056f" providerId="ADAL" clId="{A86EBBE5-EAE2-4407-B4EA-43BD5D96F5FA}" dt="2026-04-13T21:58:26.870" v="795" actId="20577"/>
          <ac:spMkLst>
            <pc:docMk/>
            <pc:sldMk cId="920585873" sldId="2212"/>
            <ac:spMk id="2" creationId="{6ACD611C-7B9B-FCCD-3048-0C51038165FD}"/>
          </ac:spMkLst>
        </pc:spChg>
        <pc:spChg chg="mod">
          <ac:chgData name="Philippe Gerretsen" userId="0b96df25-c343-44ea-be01-181516b8056f" providerId="ADAL" clId="{A86EBBE5-EAE2-4407-B4EA-43BD5D96F5FA}" dt="2026-04-13T22:00:28.982" v="1078" actId="20577"/>
          <ac:spMkLst>
            <pc:docMk/>
            <pc:sldMk cId="920585873" sldId="2212"/>
            <ac:spMk id="4" creationId="{3F52B596-8298-C860-3881-6D6A09AA3748}"/>
          </ac:spMkLst>
        </pc:spChg>
      </pc:sldChg>
      <pc:sldChg chg="modSp add mod">
        <pc:chgData name="Philippe Gerretsen" userId="0b96df25-c343-44ea-be01-181516b8056f" providerId="ADAL" clId="{A86EBBE5-EAE2-4407-B4EA-43BD5D96F5FA}" dt="2026-04-13T21:51:28.115" v="562" actId="27636"/>
        <pc:sldMkLst>
          <pc:docMk/>
          <pc:sldMk cId="90957261" sldId="2214"/>
        </pc:sldMkLst>
        <pc:spChg chg="mod">
          <ac:chgData name="Philippe Gerretsen" userId="0b96df25-c343-44ea-be01-181516b8056f" providerId="ADAL" clId="{A86EBBE5-EAE2-4407-B4EA-43BD5D96F5FA}" dt="2026-04-13T21:51:28.115" v="562" actId="27636"/>
          <ac:spMkLst>
            <pc:docMk/>
            <pc:sldMk cId="90957261" sldId="2214"/>
            <ac:spMk id="4" creationId="{AC6854AC-FC27-23DB-17B9-2E5747BA623B}"/>
          </ac:spMkLst>
        </pc:spChg>
      </pc:sldChg>
      <pc:sldChg chg="modSp add mod">
        <pc:chgData name="Philippe Gerretsen" userId="0b96df25-c343-44ea-be01-181516b8056f" providerId="ADAL" clId="{A86EBBE5-EAE2-4407-B4EA-43BD5D96F5FA}" dt="2026-04-13T21:56:54.091" v="729" actId="5793"/>
        <pc:sldMkLst>
          <pc:docMk/>
          <pc:sldMk cId="2206822953" sldId="2215"/>
        </pc:sldMkLst>
        <pc:spChg chg="mod">
          <ac:chgData name="Philippe Gerretsen" userId="0b96df25-c343-44ea-be01-181516b8056f" providerId="ADAL" clId="{A86EBBE5-EAE2-4407-B4EA-43BD5D96F5FA}" dt="2026-04-13T21:56:50.788" v="726" actId="6549"/>
          <ac:spMkLst>
            <pc:docMk/>
            <pc:sldMk cId="2206822953" sldId="2215"/>
            <ac:spMk id="2" creationId="{F06B549F-28E0-86EE-3733-F90C229B68BF}"/>
          </ac:spMkLst>
        </pc:spChg>
        <pc:spChg chg="mod">
          <ac:chgData name="Philippe Gerretsen" userId="0b96df25-c343-44ea-be01-181516b8056f" providerId="ADAL" clId="{A86EBBE5-EAE2-4407-B4EA-43BD5D96F5FA}" dt="2026-04-13T21:56:54.091" v="729" actId="5793"/>
          <ac:spMkLst>
            <pc:docMk/>
            <pc:sldMk cId="2206822953" sldId="2215"/>
            <ac:spMk id="4" creationId="{A6F29F08-FB5B-1715-3CEE-F2D34DC53D08}"/>
          </ac:spMkLst>
        </pc:spChg>
      </pc:sldChg>
      <pc:sldChg chg="modSp mod">
        <pc:chgData name="Philippe Gerretsen" userId="0b96df25-c343-44ea-be01-181516b8056f" providerId="ADAL" clId="{A86EBBE5-EAE2-4407-B4EA-43BD5D96F5FA}" dt="2026-04-17T18:00:13.377" v="1080" actId="20577"/>
        <pc:sldMkLst>
          <pc:docMk/>
          <pc:sldMk cId="3412844583" sldId="2231"/>
        </pc:sldMkLst>
        <pc:spChg chg="mod">
          <ac:chgData name="Philippe Gerretsen" userId="0b96df25-c343-44ea-be01-181516b8056f" providerId="ADAL" clId="{A86EBBE5-EAE2-4407-B4EA-43BD5D96F5FA}" dt="2026-04-17T18:00:13.377" v="1080" actId="20577"/>
          <ac:spMkLst>
            <pc:docMk/>
            <pc:sldMk cId="3412844583" sldId="2231"/>
            <ac:spMk id="2" creationId="{7EDECB61-FF53-2EC9-D64C-4B79D23E7A76}"/>
          </ac:spMkLst>
        </pc:spChg>
      </pc:sldChg>
      <pc:sldChg chg="addSp delSp modSp mod">
        <pc:chgData name="Philippe Gerretsen" userId="0b96df25-c343-44ea-be01-181516b8056f" providerId="ADAL" clId="{A86EBBE5-EAE2-4407-B4EA-43BD5D96F5FA}" dt="2026-04-17T18:36:17.318" v="1125" actId="14100"/>
        <pc:sldMkLst>
          <pc:docMk/>
          <pc:sldMk cId="1610855237" sldId="2237"/>
        </pc:sldMkLst>
        <pc:graphicFrameChg chg="add mod modGraphic">
          <ac:chgData name="Philippe Gerretsen" userId="0b96df25-c343-44ea-be01-181516b8056f" providerId="ADAL" clId="{A86EBBE5-EAE2-4407-B4EA-43BD5D96F5FA}" dt="2026-04-17T18:36:17.318" v="1125" actId="14100"/>
          <ac:graphicFrameMkLst>
            <pc:docMk/>
            <pc:sldMk cId="1610855237" sldId="2237"/>
            <ac:graphicFrameMk id="13" creationId="{BF408297-D84F-6DA4-E18F-7753B1FFEEFD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californiacommunitypower.sharepoint.com/sites/board2/Shared%20Documents/02%20Board%20Meetings/01%20Meeting%20Packets/2026%20Board%20Meetings/2026%2004%2022_Board%20Meeting/Prep%20Folder/Charts%20Random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1B89C2"/>
                </a:solidFill>
                <a:latin typeface="Roboto"/>
                <a:ea typeface="Roboto"/>
                <a:cs typeface="Roboto"/>
              </a:defRPr>
            </a:pPr>
            <a:r>
              <a:rPr lang="en-US"/>
              <a:t>YOY Accounting Categories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1B89C2"/>
              </a:solidFill>
              <a:latin typeface="Roboto"/>
              <a:ea typeface="Roboto"/>
              <a:cs typeface="Roboto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Board!$AA$3</c:f>
              <c:strCache>
                <c:ptCount val="1"/>
                <c:pt idx="0">
                  <c:v>2026-2027</c:v>
                </c:pt>
              </c:strCache>
            </c:strRef>
          </c:tx>
          <c:spPr>
            <a:solidFill>
              <a:srgbClr val="1B89C2"/>
            </a:solidFill>
            <a:ln>
              <a:noFill/>
            </a:ln>
            <a:effectLst/>
          </c:spPr>
          <c:invertIfNegative val="0"/>
          <c:cat>
            <c:strRef>
              <c:f>Board!$Z$4:$Z$8</c:f>
              <c:strCache>
                <c:ptCount val="5"/>
                <c:pt idx="0">
                  <c:v>Market / CounterParty Revenues</c:v>
                </c:pt>
                <c:pt idx="1">
                  <c:v>ESSA and PPSA Expenses</c:v>
                </c:pt>
                <c:pt idx="2">
                  <c:v>Personnel</c:v>
                </c:pt>
                <c:pt idx="3">
                  <c:v>Professional Services</c:v>
                </c:pt>
                <c:pt idx="4">
                  <c:v>Other Operating Expenses</c:v>
                </c:pt>
              </c:strCache>
            </c:strRef>
          </c:cat>
          <c:val>
            <c:numRef>
              <c:f>Board!$AA$4:$AA$8</c:f>
              <c:numCache>
                <c:formatCode>"$"#,##0</c:formatCode>
                <c:ptCount val="5"/>
                <c:pt idx="0">
                  <c:v>5199758</c:v>
                </c:pt>
                <c:pt idx="1">
                  <c:v>20250000</c:v>
                </c:pt>
                <c:pt idx="2">
                  <c:v>1972036</c:v>
                </c:pt>
                <c:pt idx="3">
                  <c:v>2221054</c:v>
                </c:pt>
                <c:pt idx="4">
                  <c:v>468617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C9-467E-8C9A-C0D28063AD31}"/>
            </c:ext>
          </c:extLst>
        </c:ser>
        <c:ser>
          <c:idx val="1"/>
          <c:order val="1"/>
          <c:tx>
            <c:strRef>
              <c:f>Board!$AB$3</c:f>
              <c:strCache>
                <c:ptCount val="1"/>
                <c:pt idx="0">
                  <c:v>2025-2026</c:v>
                </c:pt>
              </c:strCache>
            </c:strRef>
          </c:tx>
          <c:spPr>
            <a:solidFill>
              <a:srgbClr val="67BE61"/>
            </a:solidFill>
            <a:ln>
              <a:noFill/>
            </a:ln>
            <a:effectLst/>
          </c:spPr>
          <c:invertIfNegative val="0"/>
          <c:cat>
            <c:strRef>
              <c:f>Board!$Z$4:$Z$8</c:f>
              <c:strCache>
                <c:ptCount val="5"/>
                <c:pt idx="0">
                  <c:v>Market / CounterParty Revenues</c:v>
                </c:pt>
                <c:pt idx="1">
                  <c:v>ESSA and PPSA Expenses</c:v>
                </c:pt>
                <c:pt idx="2">
                  <c:v>Personnel</c:v>
                </c:pt>
                <c:pt idx="3">
                  <c:v>Professional Services</c:v>
                </c:pt>
                <c:pt idx="4">
                  <c:v>Other Operating Expenses</c:v>
                </c:pt>
              </c:strCache>
            </c:strRef>
          </c:cat>
          <c:val>
            <c:numRef>
              <c:f>Board!$AB$4:$AB$8</c:f>
              <c:numCache>
                <c:formatCode>"$"#,##0</c:formatCode>
                <c:ptCount val="5"/>
                <c:pt idx="0">
                  <c:v>6135848</c:v>
                </c:pt>
                <c:pt idx="1">
                  <c:v>4218750</c:v>
                </c:pt>
                <c:pt idx="2">
                  <c:v>1859238</c:v>
                </c:pt>
                <c:pt idx="3">
                  <c:v>2293260</c:v>
                </c:pt>
                <c:pt idx="4">
                  <c:v>1087048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C9-467E-8C9A-C0D28063AD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73974024"/>
        <c:axId val="1973976072"/>
      </c:barChart>
      <c:catAx>
        <c:axId val="1973974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3976072"/>
        <c:crosses val="autoZero"/>
        <c:auto val="1"/>
        <c:lblAlgn val="ctr"/>
        <c:lblOffset val="100"/>
        <c:noMultiLvlLbl val="0"/>
      </c:catAx>
      <c:valAx>
        <c:axId val="1973976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3974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% EOY Forecast</a:t>
            </a:r>
            <a:r>
              <a:rPr lang="en-US" baseline="0"/>
              <a:t> of </a:t>
            </a:r>
            <a:r>
              <a:rPr lang="en-US"/>
              <a:t>Budget Utilized Select Items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Budget Utilized by Project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DF2-4FB0-8B8C-D4249032A32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DF2-4FB0-8B8C-D4249032A32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DF2-4FB0-8B8C-D4249032A32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DF2-4FB0-8B8C-D4249032A32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DF2-4FB0-8B8C-D4249032A32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DF2-4FB0-8B8C-D4249032A325}"/>
              </c:ext>
            </c:extLst>
          </c:dPt>
          <c:cat>
            <c:strRef>
              <c:f>Sheet1!$A$2:$A$7</c:f>
              <c:strCache>
                <c:ptCount val="6"/>
                <c:pt idx="0">
                  <c:v>Tumbleweed</c:v>
                </c:pt>
                <c:pt idx="1">
                  <c:v>Fish Lake</c:v>
                </c:pt>
                <c:pt idx="2">
                  <c:v>Ormat Portfolio</c:v>
                </c:pt>
                <c:pt idx="3">
                  <c:v>Willow Rock</c:v>
                </c:pt>
                <c:pt idx="4">
                  <c:v>Geo Pursuits</c:v>
                </c:pt>
                <c:pt idx="5">
                  <c:v>G&amp;A and Phase 1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0.92600000000000005</c:v>
                </c:pt>
                <c:pt idx="1">
                  <c:v>0.91300000000000003</c:v>
                </c:pt>
                <c:pt idx="2">
                  <c:v>0.879</c:v>
                </c:pt>
                <c:pt idx="3" formatCode="0%">
                  <c:v>1</c:v>
                </c:pt>
                <c:pt idx="4">
                  <c:v>0.39700000000000002</c:v>
                </c:pt>
                <c:pt idx="5">
                  <c:v>0.58299999999999996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29-4C12-B358-80605388A9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98795568"/>
        <c:axId val="998791248"/>
      </c:barChart>
      <c:catAx>
        <c:axId val="998795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8791248"/>
        <c:crosses val="autoZero"/>
        <c:auto val="1"/>
        <c:lblAlgn val="ctr"/>
        <c:lblOffset val="100"/>
        <c:noMultiLvlLbl val="0"/>
      </c:catAx>
      <c:valAx>
        <c:axId val="99879124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8795568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4B9753-6E5A-46E7-A0BD-B79855A956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51F50D-6BAB-4F9A-8517-6A457B12985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AF2B4-DB4D-4C97-A9AF-85084D5A9D46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DA7566-1519-473F-B6AB-B6DC8C8C07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81C6EC-AB90-49D7-9272-078BD8C7AD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CD2AB-21D1-4CA7-AAF6-4AE0EE4EA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947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0EA1F-9598-4ECD-8EE1-34D5A387F97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62C20-9DBE-4D32-9903-8D547461E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970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FFF1394-32CC-4EA0-A11E-DE2D447C04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96" y="417863"/>
            <a:ext cx="9959646" cy="88669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Roboto" panose="02000000000000000000" pitchFamily="2" charset="0"/>
              </a:defRPr>
            </a:lvl1pPr>
          </a:lstStyle>
          <a:p>
            <a:r>
              <a:rPr lang="en-US"/>
              <a:t>Title of the page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3354288-99F6-4FAC-AE41-61D1FA3659B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95396" y="1599184"/>
            <a:ext cx="10515600" cy="4031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Text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760A12D-3A82-4D43-A167-7DA6EE7EDF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96" y="2258327"/>
            <a:ext cx="10515600" cy="4351338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rgbClr val="279989"/>
              </a:buClr>
              <a:buNone/>
              <a:defRPr sz="2000">
                <a:latin typeface="Roboto" panose="02000000000000000000" pitchFamily="2" charset="0"/>
              </a:defRPr>
            </a:lvl1pPr>
            <a:lvl2pPr marL="0" indent="0" algn="l">
              <a:buClr>
                <a:srgbClr val="279989"/>
              </a:buClr>
              <a:buNone/>
              <a:defRPr/>
            </a:lvl2pPr>
            <a:lvl3pPr marL="0" indent="0" algn="l">
              <a:buClr>
                <a:srgbClr val="279989"/>
              </a:buClr>
              <a:buNone/>
              <a:defRPr/>
            </a:lvl3pPr>
            <a:lvl4pPr marL="0" indent="0" algn="l">
              <a:buClr>
                <a:srgbClr val="279989"/>
              </a:buClr>
              <a:buNone/>
              <a:defRPr/>
            </a:lvl4pPr>
            <a:lvl5pPr marL="0" indent="0" algn="l">
              <a:buClr>
                <a:srgbClr val="279989"/>
              </a:buClr>
              <a:buNone/>
              <a:defRPr/>
            </a:lvl5pPr>
          </a:lstStyle>
          <a:p>
            <a:pPr lvl="0"/>
            <a:r>
              <a:rPr lang="en-US"/>
              <a:t>Body Content Goes Here</a:t>
            </a:r>
          </a:p>
        </p:txBody>
      </p:sp>
    </p:spTree>
    <p:extLst>
      <p:ext uri="{BB962C8B-B14F-4D97-AF65-F5344CB8AC3E}">
        <p14:creationId xmlns:p14="http://schemas.microsoft.com/office/powerpoint/2010/main" val="201721708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33F30F3-D88F-4BF7-93A3-F063625B88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96" y="417863"/>
            <a:ext cx="10515600" cy="88669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Roboto" panose="02000000000000000000" pitchFamily="2" charset="0"/>
              </a:defRPr>
            </a:lvl1pPr>
          </a:lstStyle>
          <a:p>
            <a:r>
              <a:rPr lang="en-US"/>
              <a:t>Title of the page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85ACB50-2EFA-448C-BBD7-34D02F4602CC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95396" y="1599184"/>
            <a:ext cx="10515600" cy="4031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E0D3107-F626-47E2-8B32-677943434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96" y="2258327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4CD964"/>
              </a:buClr>
              <a:defRPr>
                <a:latin typeface="Roboto" panose="02000000000000000000" pitchFamily="2" charset="0"/>
              </a:defRPr>
            </a:lvl1pPr>
            <a:lvl2pPr>
              <a:buClr>
                <a:srgbClr val="4CD964"/>
              </a:buClr>
              <a:defRPr>
                <a:latin typeface="Roboto" panose="02000000000000000000" pitchFamily="2" charset="0"/>
              </a:defRPr>
            </a:lvl2pPr>
            <a:lvl3pPr>
              <a:buClr>
                <a:srgbClr val="4CD964"/>
              </a:buClr>
              <a:defRPr>
                <a:latin typeface="Roboto" panose="02000000000000000000" pitchFamily="2" charset="0"/>
              </a:defRPr>
            </a:lvl3pPr>
            <a:lvl4pPr>
              <a:buClr>
                <a:srgbClr val="4CD964"/>
              </a:buClr>
              <a:defRPr>
                <a:latin typeface="Roboto" panose="02000000000000000000" pitchFamily="2" charset="0"/>
              </a:defRPr>
            </a:lvl4pPr>
            <a:lvl5pPr>
              <a:buClr>
                <a:srgbClr val="4CD964"/>
              </a:buClr>
              <a:defRPr>
                <a:latin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078008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03354288-99F6-4FAC-AE41-61D1FA3659B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85720" y="1599184"/>
            <a:ext cx="10725276" cy="4031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15DE19D-B17E-4280-BDA1-6812B1648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20" y="2258327"/>
            <a:ext cx="10725276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4CD964"/>
              </a:buClr>
              <a:defRPr>
                <a:latin typeface="Roboto" panose="02000000000000000000" pitchFamily="2" charset="0"/>
              </a:defRPr>
            </a:lvl1pPr>
            <a:lvl2pPr>
              <a:buClr>
                <a:srgbClr val="4CD964"/>
              </a:buClr>
              <a:defRPr>
                <a:latin typeface="Roboto" panose="02000000000000000000" pitchFamily="2" charset="0"/>
              </a:defRPr>
            </a:lvl2pPr>
            <a:lvl3pPr>
              <a:buClr>
                <a:srgbClr val="4CD964"/>
              </a:buClr>
              <a:defRPr>
                <a:latin typeface="Roboto" panose="02000000000000000000" pitchFamily="2" charset="0"/>
              </a:defRPr>
            </a:lvl3pPr>
            <a:lvl4pPr>
              <a:buClr>
                <a:srgbClr val="4CD964"/>
              </a:buClr>
              <a:defRPr>
                <a:latin typeface="Roboto" panose="02000000000000000000" pitchFamily="2" charset="0"/>
              </a:defRPr>
            </a:lvl4pPr>
            <a:lvl5pPr>
              <a:buClr>
                <a:srgbClr val="4CD964"/>
              </a:buClr>
              <a:defRPr>
                <a:latin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501F44D-9075-4942-8BAE-FFF11B099B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950" y="417863"/>
            <a:ext cx="10747046" cy="886694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Roboto" panose="02000000000000000000" pitchFamily="2" charset="0"/>
              </a:defRPr>
            </a:lvl1pPr>
          </a:lstStyle>
          <a:p>
            <a:r>
              <a:rPr lang="en-US"/>
              <a:t>Title of the page</a:t>
            </a:r>
          </a:p>
        </p:txBody>
      </p:sp>
    </p:spTree>
    <p:extLst>
      <p:ext uri="{BB962C8B-B14F-4D97-AF65-F5344CB8AC3E}">
        <p14:creationId xmlns:p14="http://schemas.microsoft.com/office/powerpoint/2010/main" val="396871536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>
            <a:extLst>
              <a:ext uri="{FF2B5EF4-FFF2-40B4-BE49-F238E27FC236}">
                <a16:creationId xmlns:a16="http://schemas.microsoft.com/office/drawing/2014/main" id="{BD3B1221-7E55-4A2D-BA53-86329D9C67D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85720" y="1599184"/>
            <a:ext cx="10889850" cy="4455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94B7E08-6A3A-4FB5-BC27-3BC88F4AC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20" y="2258327"/>
            <a:ext cx="5160874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4CD964"/>
              </a:buClr>
              <a:defRPr>
                <a:latin typeface="Roboto" panose="02000000000000000000" pitchFamily="2" charset="0"/>
              </a:defRPr>
            </a:lvl1pPr>
            <a:lvl2pPr>
              <a:buClr>
                <a:srgbClr val="4CD964"/>
              </a:buClr>
              <a:defRPr>
                <a:latin typeface="Roboto" panose="02000000000000000000" pitchFamily="2" charset="0"/>
              </a:defRPr>
            </a:lvl2pPr>
            <a:lvl3pPr>
              <a:buClr>
                <a:srgbClr val="4CD964"/>
              </a:buClr>
              <a:defRPr>
                <a:latin typeface="Roboto" panose="02000000000000000000" pitchFamily="2" charset="0"/>
              </a:defRPr>
            </a:lvl3pPr>
            <a:lvl4pPr>
              <a:buClr>
                <a:srgbClr val="4CD964"/>
              </a:buClr>
              <a:defRPr>
                <a:latin typeface="Roboto" panose="02000000000000000000" pitchFamily="2" charset="0"/>
              </a:defRPr>
            </a:lvl4pPr>
            <a:lvl5pPr>
              <a:buClr>
                <a:srgbClr val="4CD964"/>
              </a:buClr>
              <a:defRPr>
                <a:latin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08C8BEA-6769-4AFF-B137-CD3DB6F0CA6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867400" y="2258327"/>
            <a:ext cx="550817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4CD964"/>
              </a:buClr>
              <a:defRPr>
                <a:latin typeface="Roboto" panose="02000000000000000000" pitchFamily="2" charset="0"/>
              </a:defRPr>
            </a:lvl1pPr>
            <a:lvl2pPr>
              <a:buClr>
                <a:srgbClr val="4CD964"/>
              </a:buClr>
              <a:defRPr>
                <a:latin typeface="Roboto" panose="02000000000000000000" pitchFamily="2" charset="0"/>
              </a:defRPr>
            </a:lvl2pPr>
            <a:lvl3pPr>
              <a:buClr>
                <a:srgbClr val="4CD964"/>
              </a:buClr>
              <a:defRPr>
                <a:latin typeface="Roboto" panose="02000000000000000000" pitchFamily="2" charset="0"/>
              </a:defRPr>
            </a:lvl3pPr>
            <a:lvl4pPr>
              <a:buClr>
                <a:srgbClr val="4CD964"/>
              </a:buClr>
              <a:defRPr>
                <a:latin typeface="Roboto" panose="02000000000000000000" pitchFamily="2" charset="0"/>
              </a:defRPr>
            </a:lvl4pPr>
            <a:lvl5pPr>
              <a:buClr>
                <a:srgbClr val="4CD964"/>
              </a:buClr>
              <a:defRPr>
                <a:latin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9741836-50FF-4877-8544-26A2308A3E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950" y="417863"/>
            <a:ext cx="10889850" cy="886694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Roboto" panose="02000000000000000000" pitchFamily="2" charset="0"/>
              </a:defRPr>
            </a:lvl1pPr>
          </a:lstStyle>
          <a:p>
            <a:r>
              <a:rPr lang="en-US"/>
              <a:t>Title of the page</a:t>
            </a:r>
          </a:p>
        </p:txBody>
      </p:sp>
    </p:spTree>
    <p:extLst>
      <p:ext uri="{BB962C8B-B14F-4D97-AF65-F5344CB8AC3E}">
        <p14:creationId xmlns:p14="http://schemas.microsoft.com/office/powerpoint/2010/main" val="416377635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FFF1394-32CC-4EA0-A11E-DE2D447C04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96" y="417863"/>
            <a:ext cx="9959646" cy="88669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Roboto" panose="02000000000000000000" pitchFamily="2" charset="0"/>
              </a:defRPr>
            </a:lvl1pPr>
          </a:lstStyle>
          <a:p>
            <a:r>
              <a:rPr lang="en-US"/>
              <a:t>Title of the page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3354288-99F6-4FAC-AE41-61D1FA3659B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95396" y="1599184"/>
            <a:ext cx="10515600" cy="4031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15DE19D-B17E-4280-BDA1-6812B1648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96" y="2258327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4CD964"/>
              </a:buClr>
              <a:defRPr>
                <a:latin typeface="Roboto" panose="02000000000000000000" pitchFamily="2" charset="0"/>
              </a:defRPr>
            </a:lvl1pPr>
            <a:lvl2pPr>
              <a:buClr>
                <a:srgbClr val="4CD964"/>
              </a:buClr>
              <a:defRPr>
                <a:latin typeface="Roboto" panose="02000000000000000000" pitchFamily="2" charset="0"/>
              </a:defRPr>
            </a:lvl2pPr>
            <a:lvl3pPr>
              <a:buClr>
                <a:srgbClr val="4CD964"/>
              </a:buClr>
              <a:defRPr>
                <a:latin typeface="Roboto" panose="02000000000000000000" pitchFamily="2" charset="0"/>
              </a:defRPr>
            </a:lvl3pPr>
            <a:lvl4pPr>
              <a:buClr>
                <a:srgbClr val="4CD964"/>
              </a:buClr>
              <a:defRPr>
                <a:latin typeface="Roboto" panose="02000000000000000000" pitchFamily="2" charset="0"/>
              </a:defRPr>
            </a:lvl4pPr>
            <a:lvl5pPr>
              <a:buClr>
                <a:srgbClr val="4CD964"/>
              </a:buClr>
              <a:defRPr>
                <a:latin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786914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10F101F-F934-4008-A1E1-2237D74C16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96" y="417863"/>
            <a:ext cx="10005524" cy="88669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Roboto" panose="02000000000000000000" pitchFamily="2" charset="0"/>
              </a:defRPr>
            </a:lvl1pPr>
          </a:lstStyle>
          <a:p>
            <a:r>
              <a:rPr lang="en-US"/>
              <a:t>Title of the page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D3B1221-7E55-4A2D-BA53-86329D9C67D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95396" y="1599184"/>
            <a:ext cx="10561478" cy="4031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94B7E08-6A3A-4FB5-BC27-3BC88F4AC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96" y="2258327"/>
            <a:ext cx="5160874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4CD964"/>
              </a:buClr>
              <a:defRPr>
                <a:latin typeface="Roboto" panose="02000000000000000000" pitchFamily="2" charset="0"/>
              </a:defRPr>
            </a:lvl1pPr>
            <a:lvl2pPr>
              <a:buClr>
                <a:srgbClr val="4CD964"/>
              </a:buClr>
              <a:defRPr>
                <a:latin typeface="Roboto" panose="02000000000000000000" pitchFamily="2" charset="0"/>
              </a:defRPr>
            </a:lvl2pPr>
            <a:lvl3pPr>
              <a:buClr>
                <a:srgbClr val="4CD964"/>
              </a:buClr>
              <a:defRPr>
                <a:latin typeface="Roboto" panose="02000000000000000000" pitchFamily="2" charset="0"/>
              </a:defRPr>
            </a:lvl3pPr>
            <a:lvl4pPr>
              <a:buClr>
                <a:srgbClr val="4CD964"/>
              </a:buClr>
              <a:defRPr>
                <a:latin typeface="Roboto" panose="02000000000000000000" pitchFamily="2" charset="0"/>
              </a:defRPr>
            </a:lvl4pPr>
            <a:lvl5pPr>
              <a:buClr>
                <a:srgbClr val="4CD964"/>
              </a:buClr>
              <a:defRPr>
                <a:latin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08C8BEA-6769-4AFF-B137-CD3DB6F0CA6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0" y="2258327"/>
            <a:ext cx="5160874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4CD964"/>
              </a:buClr>
              <a:defRPr>
                <a:latin typeface="Roboto" panose="02000000000000000000" pitchFamily="2" charset="0"/>
              </a:defRPr>
            </a:lvl1pPr>
            <a:lvl2pPr>
              <a:buClr>
                <a:srgbClr val="4CD964"/>
              </a:buClr>
              <a:defRPr>
                <a:latin typeface="Roboto" panose="02000000000000000000" pitchFamily="2" charset="0"/>
              </a:defRPr>
            </a:lvl2pPr>
            <a:lvl3pPr>
              <a:buClr>
                <a:srgbClr val="4CD964"/>
              </a:buClr>
              <a:defRPr>
                <a:latin typeface="Roboto" panose="02000000000000000000" pitchFamily="2" charset="0"/>
              </a:defRPr>
            </a:lvl3pPr>
            <a:lvl4pPr>
              <a:buClr>
                <a:srgbClr val="4CD964"/>
              </a:buClr>
              <a:defRPr>
                <a:latin typeface="Roboto" panose="02000000000000000000" pitchFamily="2" charset="0"/>
              </a:defRPr>
            </a:lvl4pPr>
            <a:lvl5pPr>
              <a:buClr>
                <a:srgbClr val="4CD964"/>
              </a:buClr>
              <a:defRPr>
                <a:latin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486881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DC7B4A-EC37-4F93-8B07-0608F83EFA08}"/>
              </a:ext>
            </a:extLst>
          </p:cNvPr>
          <p:cNvSpPr/>
          <p:nvPr userDrawn="1"/>
        </p:nvSpPr>
        <p:spPr>
          <a:xfrm>
            <a:off x="0" y="1389530"/>
            <a:ext cx="3953435" cy="5468470"/>
          </a:xfrm>
          <a:prstGeom prst="rect">
            <a:avLst/>
          </a:prstGeom>
          <a:solidFill>
            <a:schemeClr val="bg2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C80771A-7A62-47C7-8523-E47DDC023E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96" y="417863"/>
            <a:ext cx="9795260" cy="88669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Roboto" panose="02000000000000000000" pitchFamily="2" charset="0"/>
              </a:defRPr>
            </a:lvl1pPr>
          </a:lstStyle>
          <a:p>
            <a:r>
              <a:rPr lang="en-US"/>
              <a:t>Title of the page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078F6A6-3C0E-4389-8DFF-E519AAA25AA3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95396" y="1599184"/>
            <a:ext cx="2188005" cy="21346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7CCB48D-C22C-4037-936E-A6A302FDB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5290" y="2088799"/>
            <a:ext cx="635132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4CD964"/>
              </a:buClr>
              <a:defRPr>
                <a:latin typeface="Roboto" panose="02000000000000000000" pitchFamily="2" charset="0"/>
              </a:defRPr>
            </a:lvl1pPr>
            <a:lvl2pPr>
              <a:buClr>
                <a:srgbClr val="4CD964"/>
              </a:buClr>
              <a:defRPr>
                <a:latin typeface="Roboto" panose="02000000000000000000" pitchFamily="2" charset="0"/>
              </a:defRPr>
            </a:lvl2pPr>
            <a:lvl3pPr>
              <a:buClr>
                <a:srgbClr val="4CD964"/>
              </a:buClr>
              <a:defRPr>
                <a:latin typeface="Roboto" panose="02000000000000000000" pitchFamily="2" charset="0"/>
              </a:defRPr>
            </a:lvl3pPr>
            <a:lvl4pPr>
              <a:buClr>
                <a:srgbClr val="4CD964"/>
              </a:buClr>
              <a:defRPr>
                <a:latin typeface="Roboto" panose="02000000000000000000" pitchFamily="2" charset="0"/>
              </a:defRPr>
            </a:lvl4pPr>
            <a:lvl5pPr>
              <a:buClr>
                <a:srgbClr val="4CD964"/>
              </a:buClr>
              <a:defRPr>
                <a:latin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952991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33F30F3-D88F-4BF7-93A3-F063625B88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96" y="417863"/>
            <a:ext cx="10515600" cy="88669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Roboto" panose="02000000000000000000" pitchFamily="2" charset="0"/>
              </a:defRPr>
            </a:lvl1pPr>
          </a:lstStyle>
          <a:p>
            <a:r>
              <a:rPr lang="en-US"/>
              <a:t>Title of the page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85ACB50-2EFA-448C-BBD7-34D02F4602CC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95396" y="1599184"/>
            <a:ext cx="10515600" cy="4031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E0D3107-F626-47E2-8B32-677943434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96" y="2258327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4CD964"/>
              </a:buClr>
              <a:defRPr>
                <a:latin typeface="Roboto" panose="02000000000000000000" pitchFamily="2" charset="0"/>
              </a:defRPr>
            </a:lvl1pPr>
            <a:lvl2pPr>
              <a:buClr>
                <a:srgbClr val="4CD964"/>
              </a:buClr>
              <a:defRPr>
                <a:latin typeface="Roboto" panose="02000000000000000000" pitchFamily="2" charset="0"/>
              </a:defRPr>
            </a:lvl2pPr>
            <a:lvl3pPr>
              <a:buClr>
                <a:srgbClr val="4CD964"/>
              </a:buClr>
              <a:defRPr>
                <a:latin typeface="Roboto" panose="02000000000000000000" pitchFamily="2" charset="0"/>
              </a:defRPr>
            </a:lvl3pPr>
            <a:lvl4pPr>
              <a:buClr>
                <a:srgbClr val="4CD964"/>
              </a:buClr>
              <a:defRPr>
                <a:latin typeface="Roboto" panose="02000000000000000000" pitchFamily="2" charset="0"/>
              </a:defRPr>
            </a:lvl4pPr>
            <a:lvl5pPr>
              <a:buClr>
                <a:srgbClr val="4CD964"/>
              </a:buClr>
              <a:defRPr>
                <a:latin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102098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33F30F3-D88F-4BF7-93A3-F063625B88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96" y="417863"/>
            <a:ext cx="10515600" cy="88669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Roboto" panose="02000000000000000000" pitchFamily="2" charset="0"/>
              </a:defRPr>
            </a:lvl1pPr>
          </a:lstStyle>
          <a:p>
            <a:r>
              <a:rPr lang="en-US"/>
              <a:t>Title of the page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55D3439-35DC-4505-A0F9-2DAA37A62B87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95396" y="1599184"/>
            <a:ext cx="10537370" cy="4031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0E9A10D-27BE-42D9-9A24-1A65EE97466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96" y="2258327"/>
            <a:ext cx="10515600" cy="3507473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rgbClr val="279989"/>
              </a:buClr>
              <a:buNone/>
              <a:defRPr sz="2000">
                <a:latin typeface="Roboto" panose="02000000000000000000" pitchFamily="2" charset="0"/>
              </a:defRPr>
            </a:lvl1pPr>
            <a:lvl2pPr marL="0" indent="0" algn="l">
              <a:buClr>
                <a:srgbClr val="279989"/>
              </a:buClr>
              <a:buNone/>
              <a:defRPr/>
            </a:lvl2pPr>
            <a:lvl3pPr marL="0" indent="0" algn="l">
              <a:buClr>
                <a:srgbClr val="279989"/>
              </a:buClr>
              <a:buNone/>
              <a:defRPr/>
            </a:lvl3pPr>
            <a:lvl4pPr marL="0" indent="0" algn="l">
              <a:buClr>
                <a:srgbClr val="279989"/>
              </a:buClr>
              <a:buNone/>
              <a:defRPr/>
            </a:lvl4pPr>
            <a:lvl5pPr marL="0" indent="0" algn="l">
              <a:buClr>
                <a:srgbClr val="279989"/>
              </a:buClr>
              <a:buNone/>
              <a:defRPr/>
            </a:lvl5pPr>
          </a:lstStyle>
          <a:p>
            <a:pPr lvl="0"/>
            <a:r>
              <a:rPr lang="en-US"/>
              <a:t>Body Content Goes Here</a:t>
            </a:r>
          </a:p>
        </p:txBody>
      </p:sp>
    </p:spTree>
    <p:extLst>
      <p:ext uri="{BB962C8B-B14F-4D97-AF65-F5344CB8AC3E}">
        <p14:creationId xmlns:p14="http://schemas.microsoft.com/office/powerpoint/2010/main" val="291336701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33F30F3-D88F-4BF7-93A3-F063625B88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96" y="417863"/>
            <a:ext cx="10515600" cy="88669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Roboto" panose="02000000000000000000" pitchFamily="2" charset="0"/>
              </a:defRPr>
            </a:lvl1pPr>
          </a:lstStyle>
          <a:p>
            <a:r>
              <a:rPr lang="en-US"/>
              <a:t>Title of the page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85ACB50-2EFA-448C-BBD7-34D02F4602CC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95396" y="1599184"/>
            <a:ext cx="10515600" cy="4031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E0D3107-F626-47E2-8B32-677943434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96" y="2258327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4CD964"/>
              </a:buClr>
              <a:defRPr>
                <a:latin typeface="Roboto" panose="02000000000000000000" pitchFamily="2" charset="0"/>
              </a:defRPr>
            </a:lvl1pPr>
            <a:lvl2pPr>
              <a:buClr>
                <a:srgbClr val="4CD964"/>
              </a:buClr>
              <a:defRPr>
                <a:latin typeface="Roboto" panose="02000000000000000000" pitchFamily="2" charset="0"/>
              </a:defRPr>
            </a:lvl2pPr>
            <a:lvl3pPr>
              <a:buClr>
                <a:srgbClr val="4CD964"/>
              </a:buClr>
              <a:defRPr>
                <a:latin typeface="Roboto" panose="02000000000000000000" pitchFamily="2" charset="0"/>
              </a:defRPr>
            </a:lvl3pPr>
            <a:lvl4pPr>
              <a:buClr>
                <a:srgbClr val="4CD964"/>
              </a:buClr>
              <a:defRPr>
                <a:latin typeface="Roboto" panose="02000000000000000000" pitchFamily="2" charset="0"/>
              </a:defRPr>
            </a:lvl4pPr>
            <a:lvl5pPr>
              <a:buClr>
                <a:srgbClr val="4CD964"/>
              </a:buClr>
              <a:defRPr>
                <a:latin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078008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D395A6E-638E-4630-A86F-5A4CE4DBCC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96" y="417863"/>
            <a:ext cx="10671104" cy="88669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Roboto" panose="02000000000000000000" pitchFamily="2" charset="0"/>
              </a:defRPr>
            </a:lvl1pPr>
          </a:lstStyle>
          <a:p>
            <a:r>
              <a:rPr lang="en-US"/>
              <a:t>Title of the page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72409B1-B16A-4469-8FAB-BEB9A95669A2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95396" y="1599184"/>
            <a:ext cx="10671104" cy="4031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65BFD68-59CD-4187-ABF1-7C36F1302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96" y="2258327"/>
            <a:ext cx="5160874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4CD964"/>
              </a:buClr>
              <a:defRPr>
                <a:latin typeface="Roboto" panose="02000000000000000000" pitchFamily="2" charset="0"/>
              </a:defRPr>
            </a:lvl1pPr>
            <a:lvl2pPr>
              <a:buClr>
                <a:srgbClr val="4CD964"/>
              </a:buClr>
              <a:defRPr>
                <a:latin typeface="Roboto" panose="02000000000000000000" pitchFamily="2" charset="0"/>
              </a:defRPr>
            </a:lvl2pPr>
            <a:lvl3pPr>
              <a:buClr>
                <a:srgbClr val="4CD964"/>
              </a:buClr>
              <a:defRPr>
                <a:latin typeface="Roboto" panose="02000000000000000000" pitchFamily="2" charset="0"/>
              </a:defRPr>
            </a:lvl3pPr>
            <a:lvl4pPr>
              <a:buClr>
                <a:srgbClr val="4CD964"/>
              </a:buClr>
              <a:defRPr>
                <a:latin typeface="Roboto" panose="02000000000000000000" pitchFamily="2" charset="0"/>
              </a:defRPr>
            </a:lvl4pPr>
            <a:lvl5pPr>
              <a:buClr>
                <a:srgbClr val="4CD964"/>
              </a:buClr>
              <a:defRPr>
                <a:latin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D4A389F-557B-47D2-BD23-5799C4001D3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0" y="2258327"/>
            <a:ext cx="52705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4CD964"/>
              </a:buClr>
              <a:defRPr>
                <a:latin typeface="Roboto" panose="02000000000000000000" pitchFamily="2" charset="0"/>
              </a:defRPr>
            </a:lvl1pPr>
            <a:lvl2pPr>
              <a:buClr>
                <a:srgbClr val="4CD964"/>
              </a:buClr>
              <a:defRPr>
                <a:latin typeface="Roboto" panose="02000000000000000000" pitchFamily="2" charset="0"/>
              </a:defRPr>
            </a:lvl2pPr>
            <a:lvl3pPr>
              <a:buClr>
                <a:srgbClr val="4CD964"/>
              </a:buClr>
              <a:defRPr>
                <a:latin typeface="Roboto" panose="02000000000000000000" pitchFamily="2" charset="0"/>
              </a:defRPr>
            </a:lvl3pPr>
            <a:lvl4pPr>
              <a:buClr>
                <a:srgbClr val="4CD964"/>
              </a:buClr>
              <a:defRPr>
                <a:latin typeface="Roboto" panose="02000000000000000000" pitchFamily="2" charset="0"/>
              </a:defRPr>
            </a:lvl4pPr>
            <a:lvl5pPr>
              <a:buClr>
                <a:srgbClr val="4CD964"/>
              </a:buClr>
              <a:defRPr>
                <a:latin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924324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DC7B4A-EC37-4F93-8B07-0608F83EFA08}"/>
              </a:ext>
            </a:extLst>
          </p:cNvPr>
          <p:cNvSpPr/>
          <p:nvPr userDrawn="1"/>
        </p:nvSpPr>
        <p:spPr>
          <a:xfrm>
            <a:off x="0" y="1389530"/>
            <a:ext cx="3953435" cy="5468470"/>
          </a:xfrm>
          <a:prstGeom prst="rect">
            <a:avLst/>
          </a:prstGeom>
          <a:solidFill>
            <a:schemeClr val="bg2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6EF1579-7CA9-4560-9E39-B1F83C87E3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97" y="417863"/>
            <a:ext cx="10515598" cy="88669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Roboto" panose="02000000000000000000" pitchFamily="2" charset="0"/>
              </a:defRPr>
            </a:lvl1pPr>
          </a:lstStyle>
          <a:p>
            <a:r>
              <a:rPr lang="en-US"/>
              <a:t>Title of the page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E71FDD8-4530-4D38-9565-869CB97FCCE7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95396" y="1599184"/>
            <a:ext cx="2188005" cy="18298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Text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1DB77FD-C486-4749-A4BD-148B9B1C7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6516" y="2354361"/>
            <a:ext cx="6844479" cy="4085776"/>
          </a:xfrm>
          <a:prstGeom prst="rect">
            <a:avLst/>
          </a:prstGeom>
        </p:spPr>
        <p:txBody>
          <a:bodyPr/>
          <a:lstStyle>
            <a:lvl1pPr>
              <a:buClr>
                <a:srgbClr val="4CD964"/>
              </a:buClr>
              <a:defRPr>
                <a:latin typeface="Roboto" panose="02000000000000000000" pitchFamily="2" charset="0"/>
              </a:defRPr>
            </a:lvl1pPr>
            <a:lvl2pPr>
              <a:buClr>
                <a:srgbClr val="4CD964"/>
              </a:buClr>
              <a:defRPr>
                <a:latin typeface="Roboto" panose="02000000000000000000" pitchFamily="2" charset="0"/>
              </a:defRPr>
            </a:lvl2pPr>
            <a:lvl3pPr>
              <a:buClr>
                <a:srgbClr val="4CD964"/>
              </a:buClr>
              <a:defRPr>
                <a:latin typeface="Roboto" panose="02000000000000000000" pitchFamily="2" charset="0"/>
              </a:defRPr>
            </a:lvl3pPr>
            <a:lvl4pPr>
              <a:buClr>
                <a:srgbClr val="4CD964"/>
              </a:buClr>
              <a:defRPr>
                <a:latin typeface="Roboto" panose="02000000000000000000" pitchFamily="2" charset="0"/>
              </a:defRPr>
            </a:lvl4pPr>
            <a:lvl5pPr>
              <a:buClr>
                <a:srgbClr val="4CD964"/>
              </a:buClr>
              <a:defRPr>
                <a:latin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72152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7700653-2580-4F36-9D02-9AE2F1EBF254}"/>
              </a:ext>
            </a:extLst>
          </p:cNvPr>
          <p:cNvSpPr/>
          <p:nvPr userDrawn="1"/>
        </p:nvSpPr>
        <p:spPr>
          <a:xfrm>
            <a:off x="0" y="0"/>
            <a:ext cx="12192000" cy="1379349"/>
          </a:xfrm>
          <a:prstGeom prst="rect">
            <a:avLst/>
          </a:prstGeom>
          <a:solidFill>
            <a:srgbClr val="1A90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Slide Number Placeholder 14">
            <a:extLst>
              <a:ext uri="{FF2B5EF4-FFF2-40B4-BE49-F238E27FC236}">
                <a16:creationId xmlns:a16="http://schemas.microsoft.com/office/drawing/2014/main" id="{4D93BE45-C750-4405-9F3B-4B3D208C3B14}"/>
              </a:ext>
            </a:extLst>
          </p:cNvPr>
          <p:cNvSpPr txBox="1">
            <a:spLocks/>
          </p:cNvSpPr>
          <p:nvPr userDrawn="1"/>
        </p:nvSpPr>
        <p:spPr>
          <a:xfrm>
            <a:off x="11502188" y="6332287"/>
            <a:ext cx="4692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chemeClr val="bg1"/>
                </a:solidFill>
                <a:latin typeface="Proxima Nova" panose="02000506030000020004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27637E-3EC5-4FDE-B52B-BDE9D0B50102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</a:rPr>
              <a:pPr/>
              <a:t>‹#›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394" y="929580"/>
            <a:ext cx="2195027" cy="4016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0EB1A84-56B4-43D4-9FF0-F96E8EB709C9}"/>
              </a:ext>
            </a:extLst>
          </p:cNvPr>
          <p:cNvSpPr/>
          <p:nvPr userDrawn="1"/>
        </p:nvSpPr>
        <p:spPr>
          <a:xfrm rot="5400000">
            <a:off x="-633840" y="623789"/>
            <a:ext cx="1386675" cy="118996"/>
          </a:xfrm>
          <a:prstGeom prst="rect">
            <a:avLst/>
          </a:prstGeom>
          <a:solidFill>
            <a:srgbClr val="4CD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368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785" r:id="rId2"/>
    <p:sldLayoutId id="2147483777" r:id="rId3"/>
    <p:sldLayoutId id="2147483778" r:id="rId4"/>
    <p:sldLayoutId id="214748388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7700653-2580-4F36-9D02-9AE2F1EBF254}"/>
              </a:ext>
            </a:extLst>
          </p:cNvPr>
          <p:cNvSpPr/>
          <p:nvPr userDrawn="1"/>
        </p:nvSpPr>
        <p:spPr>
          <a:xfrm>
            <a:off x="0" y="0"/>
            <a:ext cx="12192000" cy="1379349"/>
          </a:xfrm>
          <a:prstGeom prst="rect">
            <a:avLst/>
          </a:prstGeom>
          <a:solidFill>
            <a:srgbClr val="1A90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C26831-4B3F-41E1-A041-034A563A7209}"/>
              </a:ext>
            </a:extLst>
          </p:cNvPr>
          <p:cNvSpPr/>
          <p:nvPr userDrawn="1"/>
        </p:nvSpPr>
        <p:spPr>
          <a:xfrm>
            <a:off x="0" y="1379349"/>
            <a:ext cx="12192000" cy="758733"/>
          </a:xfrm>
          <a:prstGeom prst="rect">
            <a:avLst/>
          </a:prstGeom>
          <a:solidFill>
            <a:schemeClr val="bg2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</a:endParaRPr>
          </a:p>
        </p:txBody>
      </p:sp>
      <p:sp>
        <p:nvSpPr>
          <p:cNvPr id="6" name="Slide Number Placeholder 14">
            <a:extLst>
              <a:ext uri="{FF2B5EF4-FFF2-40B4-BE49-F238E27FC236}">
                <a16:creationId xmlns:a16="http://schemas.microsoft.com/office/drawing/2014/main" id="{0037B283-9B8B-483A-A0DB-BF6FA894BFC7}"/>
              </a:ext>
            </a:extLst>
          </p:cNvPr>
          <p:cNvSpPr txBox="1">
            <a:spLocks/>
          </p:cNvSpPr>
          <p:nvPr userDrawn="1"/>
        </p:nvSpPr>
        <p:spPr>
          <a:xfrm>
            <a:off x="11502188" y="6332287"/>
            <a:ext cx="4692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chemeClr val="bg1"/>
                </a:solidFill>
                <a:latin typeface="Proxima Nova" panose="02000506030000020004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27637E-3EC5-4FDE-B52B-BDE9D0B50102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</a:rPr>
              <a:pPr/>
              <a:t>‹#›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394" y="929580"/>
            <a:ext cx="2195027" cy="40164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0EB1A84-56B4-43D4-9FF0-F96E8EB709C9}"/>
              </a:ext>
            </a:extLst>
          </p:cNvPr>
          <p:cNvSpPr/>
          <p:nvPr userDrawn="1"/>
        </p:nvSpPr>
        <p:spPr>
          <a:xfrm rot="5400000">
            <a:off x="-633840" y="623789"/>
            <a:ext cx="1386675" cy="118996"/>
          </a:xfrm>
          <a:prstGeom prst="rect">
            <a:avLst/>
          </a:prstGeom>
          <a:solidFill>
            <a:srgbClr val="4CD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194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6" r:id="rId2"/>
    <p:sldLayoutId id="2147483834" r:id="rId3"/>
    <p:sldLayoutId id="214748383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7700653-2580-4F36-9D02-9AE2F1EBF254}"/>
              </a:ext>
            </a:extLst>
          </p:cNvPr>
          <p:cNvSpPr/>
          <p:nvPr userDrawn="1"/>
        </p:nvSpPr>
        <p:spPr>
          <a:xfrm>
            <a:off x="0" y="0"/>
            <a:ext cx="12192000" cy="1379349"/>
          </a:xfrm>
          <a:prstGeom prst="rect">
            <a:avLst/>
          </a:prstGeom>
          <a:solidFill>
            <a:srgbClr val="1A90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C26831-4B3F-41E1-A041-034A563A7209}"/>
              </a:ext>
            </a:extLst>
          </p:cNvPr>
          <p:cNvSpPr/>
          <p:nvPr userDrawn="1"/>
        </p:nvSpPr>
        <p:spPr>
          <a:xfrm>
            <a:off x="0" y="1379349"/>
            <a:ext cx="12192000" cy="758733"/>
          </a:xfrm>
          <a:prstGeom prst="rect">
            <a:avLst/>
          </a:prstGeom>
          <a:solidFill>
            <a:schemeClr val="bg2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394" y="929580"/>
            <a:ext cx="2195027" cy="40164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0EB1A84-56B4-43D4-9FF0-F96E8EB709C9}"/>
              </a:ext>
            </a:extLst>
          </p:cNvPr>
          <p:cNvSpPr/>
          <p:nvPr userDrawn="1"/>
        </p:nvSpPr>
        <p:spPr>
          <a:xfrm rot="5400000">
            <a:off x="-633840" y="623789"/>
            <a:ext cx="1386675" cy="118996"/>
          </a:xfrm>
          <a:prstGeom prst="rect">
            <a:avLst/>
          </a:prstGeom>
          <a:solidFill>
            <a:srgbClr val="4CD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>
              <a:latin typeface="Roboto" panose="02000000000000000000" pitchFamily="2" charset="0"/>
            </a:endParaRPr>
          </a:p>
        </p:txBody>
      </p:sp>
      <p:sp>
        <p:nvSpPr>
          <p:cNvPr id="2" name="Slide Number Placeholder 14">
            <a:extLst>
              <a:ext uri="{FF2B5EF4-FFF2-40B4-BE49-F238E27FC236}">
                <a16:creationId xmlns:a16="http://schemas.microsoft.com/office/drawing/2014/main" id="{3A443553-61D0-DB81-ECC9-A5B6271513B9}"/>
              </a:ext>
            </a:extLst>
          </p:cNvPr>
          <p:cNvSpPr txBox="1">
            <a:spLocks/>
          </p:cNvSpPr>
          <p:nvPr userDrawn="1"/>
        </p:nvSpPr>
        <p:spPr>
          <a:xfrm>
            <a:off x="11502188" y="6500964"/>
            <a:ext cx="4692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chemeClr val="bg1"/>
                </a:solidFill>
                <a:latin typeface="Proxima Nova" panose="02000506030000020004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27637E-3EC5-4FDE-B52B-BDE9D0B50102}" type="slidenum">
              <a:rPr lang="en-US" sz="105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</a:rPr>
              <a:pPr/>
              <a:t>‹#›</a:t>
            </a:fld>
            <a:endParaRPr lang="en-US" sz="105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194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7700653-2580-4F36-9D02-9AE2F1EBF254}"/>
              </a:ext>
            </a:extLst>
          </p:cNvPr>
          <p:cNvSpPr/>
          <p:nvPr userDrawn="1"/>
        </p:nvSpPr>
        <p:spPr>
          <a:xfrm>
            <a:off x="0" y="0"/>
            <a:ext cx="12192000" cy="1379349"/>
          </a:xfrm>
          <a:prstGeom prst="rect">
            <a:avLst/>
          </a:prstGeom>
          <a:solidFill>
            <a:srgbClr val="1A90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394" y="929580"/>
            <a:ext cx="2195027" cy="40164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0EB1A84-56B4-43D4-9FF0-F96E8EB709C9}"/>
              </a:ext>
            </a:extLst>
          </p:cNvPr>
          <p:cNvSpPr/>
          <p:nvPr userDrawn="1"/>
        </p:nvSpPr>
        <p:spPr>
          <a:xfrm rot="5400000">
            <a:off x="-633840" y="623789"/>
            <a:ext cx="1386675" cy="118996"/>
          </a:xfrm>
          <a:prstGeom prst="rect">
            <a:avLst/>
          </a:prstGeom>
          <a:solidFill>
            <a:srgbClr val="4CD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>
              <a:latin typeface="Roboto" panose="02000000000000000000" pitchFamily="2" charset="0"/>
            </a:endParaRPr>
          </a:p>
        </p:txBody>
      </p:sp>
      <p:sp>
        <p:nvSpPr>
          <p:cNvPr id="2" name="Slide Number Placeholder 14">
            <a:extLst>
              <a:ext uri="{FF2B5EF4-FFF2-40B4-BE49-F238E27FC236}">
                <a16:creationId xmlns:a16="http://schemas.microsoft.com/office/drawing/2014/main" id="{2AA09379-9F9E-7541-BBC0-F2E0EBACF947}"/>
              </a:ext>
            </a:extLst>
          </p:cNvPr>
          <p:cNvSpPr txBox="1">
            <a:spLocks/>
          </p:cNvSpPr>
          <p:nvPr userDrawn="1"/>
        </p:nvSpPr>
        <p:spPr>
          <a:xfrm>
            <a:off x="11502188" y="6500964"/>
            <a:ext cx="4692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chemeClr val="bg1"/>
                </a:solidFill>
                <a:latin typeface="Proxima Nova" panose="02000506030000020004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27637E-3EC5-4FDE-B52B-BDE9D0B50102}" type="slidenum">
              <a:rPr lang="en-US" sz="105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</a:rPr>
              <a:pPr/>
              <a:t>‹#›</a:t>
            </a:fld>
            <a:endParaRPr lang="en-US" sz="105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59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7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3" r="36552"/>
          <a:stretch/>
        </p:blipFill>
        <p:spPr>
          <a:xfrm>
            <a:off x="-28134" y="-13717"/>
            <a:ext cx="12333346" cy="695289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1C7AB04-9B37-49B6-8B2A-A983AB11CA62}"/>
              </a:ext>
            </a:extLst>
          </p:cNvPr>
          <p:cNvSpPr/>
          <p:nvPr/>
        </p:nvSpPr>
        <p:spPr>
          <a:xfrm>
            <a:off x="399886" y="1487934"/>
            <a:ext cx="10033417" cy="3983006"/>
          </a:xfrm>
          <a:custGeom>
            <a:avLst/>
            <a:gdLst>
              <a:gd name="connsiteX0" fmla="*/ 0 w 8013727"/>
              <a:gd name="connsiteY0" fmla="*/ 0 h 3903876"/>
              <a:gd name="connsiteX1" fmla="*/ 0 w 8013727"/>
              <a:gd name="connsiteY1" fmla="*/ 0 h 3903876"/>
              <a:gd name="connsiteX2" fmla="*/ 8013727 w 8013727"/>
              <a:gd name="connsiteY2" fmla="*/ 0 h 3903876"/>
              <a:gd name="connsiteX3" fmla="*/ 8013727 w 8013727"/>
              <a:gd name="connsiteY3" fmla="*/ 0 h 3903876"/>
              <a:gd name="connsiteX4" fmla="*/ 8013727 w 8013727"/>
              <a:gd name="connsiteY4" fmla="*/ 3903876 h 3903876"/>
              <a:gd name="connsiteX5" fmla="*/ 8013727 w 8013727"/>
              <a:gd name="connsiteY5" fmla="*/ 3903876 h 3903876"/>
              <a:gd name="connsiteX6" fmla="*/ 0 w 8013727"/>
              <a:gd name="connsiteY6" fmla="*/ 3903876 h 3903876"/>
              <a:gd name="connsiteX7" fmla="*/ 0 w 8013727"/>
              <a:gd name="connsiteY7" fmla="*/ 3903876 h 3903876"/>
              <a:gd name="connsiteX8" fmla="*/ 0 w 8013727"/>
              <a:gd name="connsiteY8" fmla="*/ 0 h 3903876"/>
              <a:gd name="connsiteX0" fmla="*/ 0 w 8013727"/>
              <a:gd name="connsiteY0" fmla="*/ 0 h 3917943"/>
              <a:gd name="connsiteX1" fmla="*/ 0 w 8013727"/>
              <a:gd name="connsiteY1" fmla="*/ 0 h 3917943"/>
              <a:gd name="connsiteX2" fmla="*/ 8013727 w 8013727"/>
              <a:gd name="connsiteY2" fmla="*/ 0 h 3917943"/>
              <a:gd name="connsiteX3" fmla="*/ 8013727 w 8013727"/>
              <a:gd name="connsiteY3" fmla="*/ 0 h 3917943"/>
              <a:gd name="connsiteX4" fmla="*/ 8013727 w 8013727"/>
              <a:gd name="connsiteY4" fmla="*/ 3903876 h 3917943"/>
              <a:gd name="connsiteX5" fmla="*/ 7240004 w 8013727"/>
              <a:gd name="connsiteY5" fmla="*/ 3917943 h 3917943"/>
              <a:gd name="connsiteX6" fmla="*/ 0 w 8013727"/>
              <a:gd name="connsiteY6" fmla="*/ 3903876 h 3917943"/>
              <a:gd name="connsiteX7" fmla="*/ 0 w 8013727"/>
              <a:gd name="connsiteY7" fmla="*/ 3903876 h 3917943"/>
              <a:gd name="connsiteX8" fmla="*/ 0 w 8013727"/>
              <a:gd name="connsiteY8" fmla="*/ 0 h 3917943"/>
              <a:gd name="connsiteX0" fmla="*/ 0 w 8013727"/>
              <a:gd name="connsiteY0" fmla="*/ 0 h 3960146"/>
              <a:gd name="connsiteX1" fmla="*/ 0 w 8013727"/>
              <a:gd name="connsiteY1" fmla="*/ 0 h 3960146"/>
              <a:gd name="connsiteX2" fmla="*/ 8013727 w 8013727"/>
              <a:gd name="connsiteY2" fmla="*/ 0 h 3960146"/>
              <a:gd name="connsiteX3" fmla="*/ 8013727 w 8013727"/>
              <a:gd name="connsiteY3" fmla="*/ 0 h 3960146"/>
              <a:gd name="connsiteX4" fmla="*/ 7225937 w 8013727"/>
              <a:gd name="connsiteY4" fmla="*/ 3960146 h 3960146"/>
              <a:gd name="connsiteX5" fmla="*/ 7240004 w 8013727"/>
              <a:gd name="connsiteY5" fmla="*/ 3917943 h 3960146"/>
              <a:gd name="connsiteX6" fmla="*/ 0 w 8013727"/>
              <a:gd name="connsiteY6" fmla="*/ 3903876 h 3960146"/>
              <a:gd name="connsiteX7" fmla="*/ 0 w 8013727"/>
              <a:gd name="connsiteY7" fmla="*/ 3903876 h 3960146"/>
              <a:gd name="connsiteX8" fmla="*/ 0 w 8013727"/>
              <a:gd name="connsiteY8" fmla="*/ 0 h 3960146"/>
              <a:gd name="connsiteX0" fmla="*/ 0 w 8013727"/>
              <a:gd name="connsiteY0" fmla="*/ 0 h 3960146"/>
              <a:gd name="connsiteX1" fmla="*/ 0 w 8013727"/>
              <a:gd name="connsiteY1" fmla="*/ 0 h 3960146"/>
              <a:gd name="connsiteX2" fmla="*/ 8013727 w 8013727"/>
              <a:gd name="connsiteY2" fmla="*/ 0 h 3960146"/>
              <a:gd name="connsiteX3" fmla="*/ 8013727 w 8013727"/>
              <a:gd name="connsiteY3" fmla="*/ 0 h 3960146"/>
              <a:gd name="connsiteX4" fmla="*/ 7225937 w 8013727"/>
              <a:gd name="connsiteY4" fmla="*/ 3960146 h 3960146"/>
              <a:gd name="connsiteX5" fmla="*/ 7262864 w 8013727"/>
              <a:gd name="connsiteY5" fmla="*/ 3917943 h 3960146"/>
              <a:gd name="connsiteX6" fmla="*/ 0 w 8013727"/>
              <a:gd name="connsiteY6" fmla="*/ 3903876 h 3960146"/>
              <a:gd name="connsiteX7" fmla="*/ 0 w 8013727"/>
              <a:gd name="connsiteY7" fmla="*/ 3903876 h 3960146"/>
              <a:gd name="connsiteX8" fmla="*/ 0 w 8013727"/>
              <a:gd name="connsiteY8" fmla="*/ 0 h 3960146"/>
              <a:gd name="connsiteX0" fmla="*/ 0 w 8013727"/>
              <a:gd name="connsiteY0" fmla="*/ 0 h 3960146"/>
              <a:gd name="connsiteX1" fmla="*/ 0 w 8013727"/>
              <a:gd name="connsiteY1" fmla="*/ 0 h 3960146"/>
              <a:gd name="connsiteX2" fmla="*/ 8013727 w 8013727"/>
              <a:gd name="connsiteY2" fmla="*/ 0 h 3960146"/>
              <a:gd name="connsiteX3" fmla="*/ 7282207 w 8013727"/>
              <a:gd name="connsiteY3" fmla="*/ 22860 h 3960146"/>
              <a:gd name="connsiteX4" fmla="*/ 7225937 w 8013727"/>
              <a:gd name="connsiteY4" fmla="*/ 3960146 h 3960146"/>
              <a:gd name="connsiteX5" fmla="*/ 7262864 w 8013727"/>
              <a:gd name="connsiteY5" fmla="*/ 3917943 h 3960146"/>
              <a:gd name="connsiteX6" fmla="*/ 0 w 8013727"/>
              <a:gd name="connsiteY6" fmla="*/ 3903876 h 3960146"/>
              <a:gd name="connsiteX7" fmla="*/ 0 w 8013727"/>
              <a:gd name="connsiteY7" fmla="*/ 3903876 h 3960146"/>
              <a:gd name="connsiteX8" fmla="*/ 0 w 8013727"/>
              <a:gd name="connsiteY8" fmla="*/ 0 h 3960146"/>
              <a:gd name="connsiteX0" fmla="*/ 0 w 7282207"/>
              <a:gd name="connsiteY0" fmla="*/ 0 h 3960146"/>
              <a:gd name="connsiteX1" fmla="*/ 0 w 7282207"/>
              <a:gd name="connsiteY1" fmla="*/ 0 h 3960146"/>
              <a:gd name="connsiteX2" fmla="*/ 7282207 w 7282207"/>
              <a:gd name="connsiteY2" fmla="*/ 68580 h 3960146"/>
              <a:gd name="connsiteX3" fmla="*/ 7282207 w 7282207"/>
              <a:gd name="connsiteY3" fmla="*/ 22860 h 3960146"/>
              <a:gd name="connsiteX4" fmla="*/ 7225937 w 7282207"/>
              <a:gd name="connsiteY4" fmla="*/ 3960146 h 3960146"/>
              <a:gd name="connsiteX5" fmla="*/ 7262864 w 7282207"/>
              <a:gd name="connsiteY5" fmla="*/ 3917943 h 3960146"/>
              <a:gd name="connsiteX6" fmla="*/ 0 w 7282207"/>
              <a:gd name="connsiteY6" fmla="*/ 3903876 h 3960146"/>
              <a:gd name="connsiteX7" fmla="*/ 0 w 7282207"/>
              <a:gd name="connsiteY7" fmla="*/ 3903876 h 3960146"/>
              <a:gd name="connsiteX8" fmla="*/ 0 w 7282207"/>
              <a:gd name="connsiteY8" fmla="*/ 0 h 3960146"/>
              <a:gd name="connsiteX0" fmla="*/ 0 w 7282207"/>
              <a:gd name="connsiteY0" fmla="*/ 22860 h 3983006"/>
              <a:gd name="connsiteX1" fmla="*/ 0 w 7282207"/>
              <a:gd name="connsiteY1" fmla="*/ 22860 h 3983006"/>
              <a:gd name="connsiteX2" fmla="*/ 7282207 w 7282207"/>
              <a:gd name="connsiteY2" fmla="*/ 91440 h 3983006"/>
              <a:gd name="connsiteX3" fmla="*/ 7282207 w 7282207"/>
              <a:gd name="connsiteY3" fmla="*/ 0 h 3983006"/>
              <a:gd name="connsiteX4" fmla="*/ 7225937 w 7282207"/>
              <a:gd name="connsiteY4" fmla="*/ 3983006 h 3983006"/>
              <a:gd name="connsiteX5" fmla="*/ 7262864 w 7282207"/>
              <a:gd name="connsiteY5" fmla="*/ 3940803 h 3983006"/>
              <a:gd name="connsiteX6" fmla="*/ 0 w 7282207"/>
              <a:gd name="connsiteY6" fmla="*/ 3926736 h 3983006"/>
              <a:gd name="connsiteX7" fmla="*/ 0 w 7282207"/>
              <a:gd name="connsiteY7" fmla="*/ 3926736 h 3983006"/>
              <a:gd name="connsiteX8" fmla="*/ 0 w 7282207"/>
              <a:gd name="connsiteY8" fmla="*/ 22860 h 3983006"/>
              <a:gd name="connsiteX0" fmla="*/ 0 w 7282207"/>
              <a:gd name="connsiteY0" fmla="*/ 22860 h 3983006"/>
              <a:gd name="connsiteX1" fmla="*/ 0 w 7282207"/>
              <a:gd name="connsiteY1" fmla="*/ 22860 h 3983006"/>
              <a:gd name="connsiteX2" fmla="*/ 7235353 w 7282207"/>
              <a:gd name="connsiteY2" fmla="*/ 43686 h 3983006"/>
              <a:gd name="connsiteX3" fmla="*/ 7282207 w 7282207"/>
              <a:gd name="connsiteY3" fmla="*/ 91440 h 3983006"/>
              <a:gd name="connsiteX4" fmla="*/ 7282207 w 7282207"/>
              <a:gd name="connsiteY4" fmla="*/ 0 h 3983006"/>
              <a:gd name="connsiteX5" fmla="*/ 7225937 w 7282207"/>
              <a:gd name="connsiteY5" fmla="*/ 3983006 h 3983006"/>
              <a:gd name="connsiteX6" fmla="*/ 7262864 w 7282207"/>
              <a:gd name="connsiteY6" fmla="*/ 3940803 h 3983006"/>
              <a:gd name="connsiteX7" fmla="*/ 0 w 7282207"/>
              <a:gd name="connsiteY7" fmla="*/ 3926736 h 3983006"/>
              <a:gd name="connsiteX8" fmla="*/ 0 w 7282207"/>
              <a:gd name="connsiteY8" fmla="*/ 3926736 h 3983006"/>
              <a:gd name="connsiteX9" fmla="*/ 0 w 7282207"/>
              <a:gd name="connsiteY9" fmla="*/ 22860 h 3983006"/>
              <a:gd name="connsiteX0" fmla="*/ 0 w 7282207"/>
              <a:gd name="connsiteY0" fmla="*/ 22860 h 3983006"/>
              <a:gd name="connsiteX1" fmla="*/ 0 w 7282207"/>
              <a:gd name="connsiteY1" fmla="*/ 22860 h 3983006"/>
              <a:gd name="connsiteX2" fmla="*/ 7235353 w 7282207"/>
              <a:gd name="connsiteY2" fmla="*/ 43686 h 3983006"/>
              <a:gd name="connsiteX3" fmla="*/ 7282207 w 7282207"/>
              <a:gd name="connsiteY3" fmla="*/ 91440 h 3983006"/>
              <a:gd name="connsiteX4" fmla="*/ 7236487 w 7282207"/>
              <a:gd name="connsiteY4" fmla="*/ 0 h 3983006"/>
              <a:gd name="connsiteX5" fmla="*/ 7225937 w 7282207"/>
              <a:gd name="connsiteY5" fmla="*/ 3983006 h 3983006"/>
              <a:gd name="connsiteX6" fmla="*/ 7262864 w 7282207"/>
              <a:gd name="connsiteY6" fmla="*/ 3940803 h 3983006"/>
              <a:gd name="connsiteX7" fmla="*/ 0 w 7282207"/>
              <a:gd name="connsiteY7" fmla="*/ 3926736 h 3983006"/>
              <a:gd name="connsiteX8" fmla="*/ 0 w 7282207"/>
              <a:gd name="connsiteY8" fmla="*/ 3926736 h 3983006"/>
              <a:gd name="connsiteX9" fmla="*/ 0 w 7282207"/>
              <a:gd name="connsiteY9" fmla="*/ 22860 h 3983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82207" h="3983006">
                <a:moveTo>
                  <a:pt x="0" y="22860"/>
                </a:moveTo>
                <a:lnTo>
                  <a:pt x="0" y="22860"/>
                </a:lnTo>
                <a:lnTo>
                  <a:pt x="7235353" y="43686"/>
                </a:lnTo>
                <a:lnTo>
                  <a:pt x="7282207" y="91440"/>
                </a:lnTo>
                <a:lnTo>
                  <a:pt x="7236487" y="0"/>
                </a:lnTo>
                <a:cubicBezTo>
                  <a:pt x="7232970" y="1327669"/>
                  <a:pt x="7229454" y="2655337"/>
                  <a:pt x="7225937" y="3983006"/>
                </a:cubicBezTo>
                <a:lnTo>
                  <a:pt x="7262864" y="3940803"/>
                </a:lnTo>
                <a:lnTo>
                  <a:pt x="0" y="3926736"/>
                </a:lnTo>
                <a:lnTo>
                  <a:pt x="0" y="3926736"/>
                </a:lnTo>
                <a:lnTo>
                  <a:pt x="0" y="22860"/>
                </a:lnTo>
                <a:close/>
              </a:path>
            </a:pathLst>
          </a:custGeom>
          <a:solidFill>
            <a:srgbClr val="1A90C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548640" rIns="365760" bIns="182880" rtlCol="0" anchor="ctr"/>
          <a:lstStyle/>
          <a:p>
            <a:r>
              <a:rPr lang="en-US" sz="5400" b="1">
                <a:latin typeface="Roboto"/>
                <a:ea typeface="Roboto"/>
                <a:cs typeface="Roboto"/>
              </a:rPr>
              <a:t>CC Power Board Meeting</a:t>
            </a:r>
          </a:p>
          <a:p>
            <a:endParaRPr lang="en-US" sz="32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3200" b="1">
                <a:latin typeface="Roboto"/>
                <a:ea typeface="Roboto"/>
                <a:cs typeface="Roboto"/>
              </a:rPr>
              <a:t>Discussion Slides</a:t>
            </a:r>
          </a:p>
          <a:p>
            <a:r>
              <a:rPr lang="en-US" sz="3200" b="1">
                <a:latin typeface="Roboto"/>
                <a:ea typeface="Roboto"/>
                <a:cs typeface="Roboto"/>
              </a:rPr>
              <a:t>April 22, 2026</a:t>
            </a:r>
          </a:p>
          <a:p>
            <a:pPr algn="ctr"/>
            <a:endParaRPr lang="en-US" sz="12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11" y="6087945"/>
            <a:ext cx="2984127" cy="5460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5421" y="1510793"/>
            <a:ext cx="116497" cy="3903876"/>
          </a:xfrm>
          <a:prstGeom prst="rect">
            <a:avLst/>
          </a:prstGeom>
          <a:solidFill>
            <a:srgbClr val="4CD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271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2DA6A0-67DA-8DE6-6706-4EB2D9771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5F36C-F447-55DA-6724-E5B705F64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Carryovers Impacts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6E96ED6-CCE2-80E2-B1AD-64EE387CF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5656"/>
              </p:ext>
            </p:extLst>
          </p:nvPr>
        </p:nvGraphicFramePr>
        <p:xfrm>
          <a:off x="826406" y="1481853"/>
          <a:ext cx="10539095" cy="1192761"/>
        </p:xfrm>
        <a:graphic>
          <a:graphicData uri="http://schemas.openxmlformats.org/drawingml/2006/table">
            <a:tbl>
              <a:tblPr/>
              <a:tblGrid>
                <a:gridCol w="3170660">
                  <a:extLst>
                    <a:ext uri="{9D8B030D-6E8A-4147-A177-3AD203B41FA5}">
                      <a16:colId xmlns:a16="http://schemas.microsoft.com/office/drawing/2014/main" val="1542158796"/>
                    </a:ext>
                  </a:extLst>
                </a:gridCol>
                <a:gridCol w="818715">
                  <a:extLst>
                    <a:ext uri="{9D8B030D-6E8A-4147-A177-3AD203B41FA5}">
                      <a16:colId xmlns:a16="http://schemas.microsoft.com/office/drawing/2014/main" val="2759910592"/>
                    </a:ext>
                  </a:extLst>
                </a:gridCol>
                <a:gridCol w="818715">
                  <a:extLst>
                    <a:ext uri="{9D8B030D-6E8A-4147-A177-3AD203B41FA5}">
                      <a16:colId xmlns:a16="http://schemas.microsoft.com/office/drawing/2014/main" val="3032944793"/>
                    </a:ext>
                  </a:extLst>
                </a:gridCol>
                <a:gridCol w="818715">
                  <a:extLst>
                    <a:ext uri="{9D8B030D-6E8A-4147-A177-3AD203B41FA5}">
                      <a16:colId xmlns:a16="http://schemas.microsoft.com/office/drawing/2014/main" val="1920326268"/>
                    </a:ext>
                  </a:extLst>
                </a:gridCol>
                <a:gridCol w="818715">
                  <a:extLst>
                    <a:ext uri="{9D8B030D-6E8A-4147-A177-3AD203B41FA5}">
                      <a16:colId xmlns:a16="http://schemas.microsoft.com/office/drawing/2014/main" val="718363237"/>
                    </a:ext>
                  </a:extLst>
                </a:gridCol>
                <a:gridCol w="818715">
                  <a:extLst>
                    <a:ext uri="{9D8B030D-6E8A-4147-A177-3AD203B41FA5}">
                      <a16:colId xmlns:a16="http://schemas.microsoft.com/office/drawing/2014/main" val="1316163796"/>
                    </a:ext>
                  </a:extLst>
                </a:gridCol>
                <a:gridCol w="818715">
                  <a:extLst>
                    <a:ext uri="{9D8B030D-6E8A-4147-A177-3AD203B41FA5}">
                      <a16:colId xmlns:a16="http://schemas.microsoft.com/office/drawing/2014/main" val="1364097184"/>
                    </a:ext>
                  </a:extLst>
                </a:gridCol>
                <a:gridCol w="818715">
                  <a:extLst>
                    <a:ext uri="{9D8B030D-6E8A-4147-A177-3AD203B41FA5}">
                      <a16:colId xmlns:a16="http://schemas.microsoft.com/office/drawing/2014/main" val="727540205"/>
                    </a:ext>
                  </a:extLst>
                </a:gridCol>
                <a:gridCol w="818715">
                  <a:extLst>
                    <a:ext uri="{9D8B030D-6E8A-4147-A177-3AD203B41FA5}">
                      <a16:colId xmlns:a16="http://schemas.microsoft.com/office/drawing/2014/main" val="4023372003"/>
                    </a:ext>
                  </a:extLst>
                </a:gridCol>
                <a:gridCol w="818715">
                  <a:extLst>
                    <a:ext uri="{9D8B030D-6E8A-4147-A177-3AD203B41FA5}">
                      <a16:colId xmlns:a16="http://schemas.microsoft.com/office/drawing/2014/main" val="767776869"/>
                    </a:ext>
                  </a:extLst>
                </a:gridCol>
              </a:tblGrid>
              <a:tr h="3986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8444" marR="8444" marT="8444" marB="4053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3CE</a:t>
                      </a:r>
                    </a:p>
                  </a:txBody>
                  <a:tcPr marL="8444" marR="8444" marT="8444" marB="4053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Ava</a:t>
                      </a:r>
                    </a:p>
                  </a:txBody>
                  <a:tcPr marL="8444" marR="8444" marT="8444" marB="4053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CPSF</a:t>
                      </a:r>
                    </a:p>
                  </a:txBody>
                  <a:tcPr marL="8444" marR="8444" marT="8444" marB="4053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PCE</a:t>
                      </a:r>
                    </a:p>
                  </a:txBody>
                  <a:tcPr marL="8444" marR="8444" marT="8444" marB="4053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RCEA</a:t>
                      </a:r>
                    </a:p>
                  </a:txBody>
                  <a:tcPr marL="8444" marR="8444" marT="8444" marB="4053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SCP</a:t>
                      </a:r>
                    </a:p>
                  </a:txBody>
                  <a:tcPr marL="8444" marR="8444" marT="8444" marB="4053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SJCE</a:t>
                      </a:r>
                    </a:p>
                  </a:txBody>
                  <a:tcPr marL="8444" marR="8444" marT="8444" marB="4053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SVCE</a:t>
                      </a:r>
                    </a:p>
                  </a:txBody>
                  <a:tcPr marL="8444" marR="8444" marT="8444" marB="4053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VCE</a:t>
                      </a:r>
                    </a:p>
                  </a:txBody>
                  <a:tcPr marL="8444" marR="8444" marT="8444" marB="4053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295552"/>
                  </a:ext>
                </a:extLst>
              </a:tr>
              <a:tr h="7941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Estimated Carryover (000s)</a:t>
                      </a:r>
                      <a:r>
                        <a:rPr lang="en-US" sz="16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1</a:t>
                      </a:r>
                      <a:endParaRPr lang="en-US" sz="1600" b="0" i="1" u="none" strike="noStrike" baseline="30000">
                        <a:solidFill>
                          <a:srgbClr val="000000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$303</a:t>
                      </a:r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$179</a:t>
                      </a:r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$182</a:t>
                      </a:r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$131</a:t>
                      </a:r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$224</a:t>
                      </a:r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$144</a:t>
                      </a:r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$252</a:t>
                      </a:r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$173</a:t>
                      </a:r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$216</a:t>
                      </a:r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567809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C3BC175-1AF4-0A4C-A45B-2BA886AE3E27}"/>
              </a:ext>
            </a:extLst>
          </p:cNvPr>
          <p:cNvSpPr txBox="1"/>
          <p:nvPr/>
        </p:nvSpPr>
        <p:spPr>
          <a:xfrm>
            <a:off x="322385" y="6499387"/>
            <a:ext cx="127651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Agenda Item 7B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967D3AE0-0DB3-FF6E-FFC6-56514304071C}"/>
              </a:ext>
            </a:extLst>
          </p:cNvPr>
          <p:cNvSpPr/>
          <p:nvPr/>
        </p:nvSpPr>
        <p:spPr>
          <a:xfrm rot="10800000">
            <a:off x="4363404" y="3004957"/>
            <a:ext cx="3465095" cy="523221"/>
          </a:xfrm>
          <a:prstGeom prst="triangle">
            <a:avLst/>
          </a:prstGeom>
          <a:solidFill>
            <a:srgbClr val="1A90C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92E8B1F-67F4-49B2-EBD6-FD376A99A2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630292"/>
              </p:ext>
            </p:extLst>
          </p:nvPr>
        </p:nvGraphicFramePr>
        <p:xfrm>
          <a:off x="143076" y="4464446"/>
          <a:ext cx="11905752" cy="1247553"/>
        </p:xfrm>
        <a:graphic>
          <a:graphicData uri="http://schemas.openxmlformats.org/drawingml/2006/table">
            <a:tbl>
              <a:tblPr/>
              <a:tblGrid>
                <a:gridCol w="3080511">
                  <a:extLst>
                    <a:ext uri="{9D8B030D-6E8A-4147-A177-3AD203B41FA5}">
                      <a16:colId xmlns:a16="http://schemas.microsoft.com/office/drawing/2014/main" val="1542158796"/>
                    </a:ext>
                  </a:extLst>
                </a:gridCol>
                <a:gridCol w="873233">
                  <a:extLst>
                    <a:ext uri="{9D8B030D-6E8A-4147-A177-3AD203B41FA5}">
                      <a16:colId xmlns:a16="http://schemas.microsoft.com/office/drawing/2014/main" val="2759910592"/>
                    </a:ext>
                  </a:extLst>
                </a:gridCol>
                <a:gridCol w="873233">
                  <a:extLst>
                    <a:ext uri="{9D8B030D-6E8A-4147-A177-3AD203B41FA5}">
                      <a16:colId xmlns:a16="http://schemas.microsoft.com/office/drawing/2014/main" val="495961220"/>
                    </a:ext>
                  </a:extLst>
                </a:gridCol>
                <a:gridCol w="873233">
                  <a:extLst>
                    <a:ext uri="{9D8B030D-6E8A-4147-A177-3AD203B41FA5}">
                      <a16:colId xmlns:a16="http://schemas.microsoft.com/office/drawing/2014/main" val="3032944793"/>
                    </a:ext>
                  </a:extLst>
                </a:gridCol>
                <a:gridCol w="873233">
                  <a:extLst>
                    <a:ext uri="{9D8B030D-6E8A-4147-A177-3AD203B41FA5}">
                      <a16:colId xmlns:a16="http://schemas.microsoft.com/office/drawing/2014/main" val="1920326268"/>
                    </a:ext>
                  </a:extLst>
                </a:gridCol>
                <a:gridCol w="873233">
                  <a:extLst>
                    <a:ext uri="{9D8B030D-6E8A-4147-A177-3AD203B41FA5}">
                      <a16:colId xmlns:a16="http://schemas.microsoft.com/office/drawing/2014/main" val="718363237"/>
                    </a:ext>
                  </a:extLst>
                </a:gridCol>
                <a:gridCol w="873233">
                  <a:extLst>
                    <a:ext uri="{9D8B030D-6E8A-4147-A177-3AD203B41FA5}">
                      <a16:colId xmlns:a16="http://schemas.microsoft.com/office/drawing/2014/main" val="1316163796"/>
                    </a:ext>
                  </a:extLst>
                </a:gridCol>
                <a:gridCol w="873233">
                  <a:extLst>
                    <a:ext uri="{9D8B030D-6E8A-4147-A177-3AD203B41FA5}">
                      <a16:colId xmlns:a16="http://schemas.microsoft.com/office/drawing/2014/main" val="1364097184"/>
                    </a:ext>
                  </a:extLst>
                </a:gridCol>
                <a:gridCol w="873233">
                  <a:extLst>
                    <a:ext uri="{9D8B030D-6E8A-4147-A177-3AD203B41FA5}">
                      <a16:colId xmlns:a16="http://schemas.microsoft.com/office/drawing/2014/main" val="727540205"/>
                    </a:ext>
                  </a:extLst>
                </a:gridCol>
                <a:gridCol w="873233">
                  <a:extLst>
                    <a:ext uri="{9D8B030D-6E8A-4147-A177-3AD203B41FA5}">
                      <a16:colId xmlns:a16="http://schemas.microsoft.com/office/drawing/2014/main" val="4023372003"/>
                    </a:ext>
                  </a:extLst>
                </a:gridCol>
                <a:gridCol w="966144">
                  <a:extLst>
                    <a:ext uri="{9D8B030D-6E8A-4147-A177-3AD203B41FA5}">
                      <a16:colId xmlns:a16="http://schemas.microsoft.com/office/drawing/2014/main" val="767776869"/>
                    </a:ext>
                  </a:extLst>
                </a:gridCol>
              </a:tblGrid>
              <a:tr h="24897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Budget Components (000s)</a:t>
                      </a:r>
                    </a:p>
                  </a:txBody>
                  <a:tcPr marL="8444" marR="8444" marT="8444" marB="4053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3CE</a:t>
                      </a:r>
                    </a:p>
                  </a:txBody>
                  <a:tcPr marL="8444" marR="8444" marT="8444" marB="4053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Ava</a:t>
                      </a:r>
                      <a:endParaRPr lang="en-US"/>
                    </a:p>
                  </a:txBody>
                  <a:tcPr marL="8444" marR="8444" marT="8444" marB="4053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CPSF</a:t>
                      </a:r>
                    </a:p>
                  </a:txBody>
                  <a:tcPr marL="8444" marR="8444" marT="8444" marB="4053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PCE</a:t>
                      </a:r>
                    </a:p>
                  </a:txBody>
                  <a:tcPr marL="8444" marR="8444" marT="8444" marB="4053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RCEA</a:t>
                      </a:r>
                    </a:p>
                  </a:txBody>
                  <a:tcPr marL="8444" marR="8444" marT="8444" marB="4053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SCP</a:t>
                      </a:r>
                    </a:p>
                  </a:txBody>
                  <a:tcPr marL="8444" marR="8444" marT="8444" marB="4053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SJCE</a:t>
                      </a:r>
                    </a:p>
                  </a:txBody>
                  <a:tcPr marL="8444" marR="8444" marT="8444" marB="4053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SVCE</a:t>
                      </a:r>
                    </a:p>
                  </a:txBody>
                  <a:tcPr marL="8444" marR="8444" marT="8444" marB="4053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VCE</a:t>
                      </a:r>
                    </a:p>
                  </a:txBody>
                  <a:tcPr marL="8444" marR="8444" marT="8444" marB="4053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8444" marR="8444" marT="8444" marB="4053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295552"/>
                  </a:ext>
                </a:extLst>
              </a:tr>
              <a:tr h="47736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Total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 Budget </a:t>
                      </a:r>
                      <a:r>
                        <a:rPr lang="en-US" sz="16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(Slide 8)</a:t>
                      </a:r>
                      <a:endParaRPr lang="en-US" sz="1600" b="0" i="1" u="none" strike="noStrike" baseline="30000" dirty="0">
                        <a:solidFill>
                          <a:srgbClr val="000000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($594)</a:t>
                      </a:r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($642)</a:t>
                      </a:r>
                      <a:endParaRPr lang="en-US"/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($3,046)</a:t>
                      </a:r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($3,518)</a:t>
                      </a:r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($857)</a:t>
                      </a:r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($2,387)</a:t>
                      </a:r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($4,022</a:t>
                      </a:r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($3,805)</a:t>
                      </a:r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($921)</a:t>
                      </a:r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($19,792)</a:t>
                      </a:r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3786650"/>
                  </a:ext>
                </a:extLst>
              </a:tr>
              <a:tr h="47736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Incremental Approvals (</a:t>
                      </a:r>
                      <a:r>
                        <a:rPr lang="en-US" sz="16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Slide 9</a:t>
                      </a: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)</a:t>
                      </a:r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($594)</a:t>
                      </a:r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($642)</a:t>
                      </a:r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($617)</a:t>
                      </a:r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($539)</a:t>
                      </a:r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($309)</a:t>
                      </a:r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($428)</a:t>
                      </a:r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($651)</a:t>
                      </a:r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($590)</a:t>
                      </a:r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($293)</a:t>
                      </a:r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($4,662)</a:t>
                      </a:r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329886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8BA58BD-149F-C947-5230-0A77ECCE2FA4}"/>
              </a:ext>
            </a:extLst>
          </p:cNvPr>
          <p:cNvSpPr txBox="1"/>
          <p:nvPr/>
        </p:nvSpPr>
        <p:spPr>
          <a:xfrm>
            <a:off x="322429" y="3677058"/>
            <a:ext cx="11547141" cy="523220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 dirty="0">
                <a:latin typeface="Roboto"/>
                <a:ea typeface="Roboto"/>
                <a:cs typeface="Roboto"/>
              </a:rPr>
              <a:t>Carryover can be applied </a:t>
            </a:r>
            <a:r>
              <a:rPr lang="en-US" sz="1400" i="1" dirty="0">
                <a:latin typeface="Roboto"/>
                <a:ea typeface="Roboto"/>
                <a:cs typeface="Roboto"/>
              </a:rPr>
              <a:t>in limited ways </a:t>
            </a:r>
            <a:r>
              <a:rPr lang="en-US" sz="1400" dirty="0">
                <a:latin typeface="Roboto"/>
                <a:ea typeface="Roboto"/>
                <a:cs typeface="Roboto"/>
              </a:rPr>
              <a:t>to reduce invoices for upcoming fiscal year (R.25-11-02).</a:t>
            </a:r>
          </a:p>
          <a:p>
            <a:pPr algn="ctr"/>
            <a:r>
              <a:rPr lang="en-US" sz="1400" dirty="0">
                <a:latin typeface="Roboto"/>
                <a:ea typeface="Roboto"/>
                <a:cs typeface="Roboto"/>
              </a:rPr>
              <a:t>Members should assume some carryover amounts stays within project accounts – see PABS for more information.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43902C-3E5D-1F66-E1FE-BA8B1A6A156C}"/>
              </a:ext>
            </a:extLst>
          </p:cNvPr>
          <p:cNvSpPr txBox="1"/>
          <p:nvPr/>
        </p:nvSpPr>
        <p:spPr>
          <a:xfrm>
            <a:off x="1889896" y="6386157"/>
            <a:ext cx="9546730" cy="400110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pPr marL="228600" indent="-228600" algn="l">
              <a:buAutoNum type="arabicPeriod"/>
            </a:pPr>
            <a:r>
              <a:rPr lang="en-US" sz="1000">
                <a:latin typeface="Proxima Nova"/>
                <a:ea typeface="Verdana"/>
                <a:cs typeface="Proxima Nova"/>
              </a:rPr>
              <a:t>Generalized carryover calculations use forecasts and do not include the Tumbleweed Operating Account deposit amounts and have other manual adjustments. </a:t>
            </a:r>
          </a:p>
          <a:p>
            <a:pPr marL="228600" indent="-228600">
              <a:buAutoNum type="arabicPeriod"/>
            </a:pPr>
            <a:r>
              <a:rPr lang="en-US" sz="1000">
                <a:ea typeface="Verdana"/>
                <a:cs typeface="Proxima Nova"/>
              </a:rPr>
              <a:t>Totals reflect actual numbers. Rounded numbers in this table may lead to slight discrepancies.</a:t>
            </a:r>
            <a:endParaRPr lang="en-US" sz="1000">
              <a:latin typeface="Proxima Nova"/>
              <a:ea typeface="Verdana"/>
              <a:cs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909716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A88A5-8956-D32B-60A5-6DF46ED773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93656-9E52-4BB2-EC36-609B5CA8A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Roboto"/>
                <a:ea typeface="Roboto"/>
                <a:cs typeface="Roboto"/>
              </a:rPr>
              <a:t>Year over Year (YOY) Summary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FAF044B-BE6D-92AC-26F5-975EDBED57DA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41934" y="4903270"/>
            <a:ext cx="5252742" cy="1530408"/>
          </a:xfrm>
        </p:spPr>
        <p:txBody>
          <a:bodyPr lIns="91440" tIns="45720" rIns="91440" bIns="45720" anchor="t"/>
          <a:lstStyle/>
          <a:p>
            <a:r>
              <a:rPr lang="en-US" sz="200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Cost Increases: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ea typeface="Roboto"/>
                <a:cs typeface="Roboto"/>
              </a:rPr>
              <a:t>Full Year of power project operations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ea typeface="Roboto"/>
                <a:cs typeface="Roboto"/>
              </a:rPr>
              <a:t>Prior year revenues included settlement</a:t>
            </a:r>
          </a:p>
          <a:p>
            <a:endParaRPr lang="en-US" sz="2000">
              <a:ea typeface="Roboto"/>
              <a:cs typeface="Roboto"/>
            </a:endParaRPr>
          </a:p>
          <a:p>
            <a:pPr algn="ctr"/>
            <a:endParaRPr lang="en-US" sz="2000">
              <a:ea typeface="Roboto"/>
              <a:cs typeface="Roboto"/>
            </a:endParaRPr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EB1C67B9-8D1E-8DE8-508B-D87C438FB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593" y="1427190"/>
            <a:ext cx="7519409" cy="334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76920FE-7D45-C075-3501-D3B3C2FBB6E7}"/>
              </a:ext>
            </a:extLst>
          </p:cNvPr>
          <p:cNvSpPr txBox="1">
            <a:spLocks/>
          </p:cNvSpPr>
          <p:nvPr/>
        </p:nvSpPr>
        <p:spPr>
          <a:xfrm>
            <a:off x="6578993" y="4903271"/>
            <a:ext cx="5194127" cy="167694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solidFill>
                  <a:srgbClr val="78BE20"/>
                </a:solidFill>
                <a:latin typeface="Roboto"/>
                <a:ea typeface="Roboto"/>
                <a:cs typeface="Roboto"/>
              </a:rPr>
              <a:t>Cost Decreases: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Roboto"/>
                <a:ea typeface="Roboto"/>
                <a:cs typeface="Roboto"/>
              </a:rPr>
              <a:t>Smaller scope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Roboto"/>
                <a:ea typeface="Roboto"/>
                <a:cs typeface="Roboto"/>
              </a:rPr>
              <a:t>Reduced contingency</a:t>
            </a:r>
            <a:endParaRPr lang="en-US">
              <a:latin typeface="Roboto"/>
              <a:ea typeface="Roboto"/>
              <a:cs typeface="Robot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Roboto"/>
                <a:ea typeface="Roboto"/>
                <a:cs typeface="Roboto"/>
              </a:rPr>
              <a:t>No accumulation of working capital</a:t>
            </a:r>
            <a:endParaRPr lang="en-US">
              <a:latin typeface="Roboto"/>
              <a:ea typeface="Roboto"/>
              <a:cs typeface="Roboto"/>
            </a:endParaRPr>
          </a:p>
          <a:p>
            <a:endParaRPr lang="en-US" sz="2000">
              <a:ea typeface="Roboto"/>
              <a:cs typeface="Roboto"/>
            </a:endParaRPr>
          </a:p>
          <a:p>
            <a:pPr algn="ctr"/>
            <a:endParaRPr lang="en-US" sz="2000">
              <a:ea typeface="Roboto"/>
              <a:cs typeface="Robot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18BF55-E13C-EDE5-5D8D-46AA0AD59CAE}"/>
              </a:ext>
            </a:extLst>
          </p:cNvPr>
          <p:cNvSpPr txBox="1"/>
          <p:nvPr/>
        </p:nvSpPr>
        <p:spPr>
          <a:xfrm>
            <a:off x="423740" y="6446064"/>
            <a:ext cx="1291167" cy="28676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Agenda Item 7B</a:t>
            </a:r>
          </a:p>
        </p:txBody>
      </p:sp>
    </p:spTree>
    <p:extLst>
      <p:ext uri="{BB962C8B-B14F-4D97-AF65-F5344CB8AC3E}">
        <p14:creationId xmlns:p14="http://schemas.microsoft.com/office/powerpoint/2010/main" val="3077702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4805B-CD87-8DF7-632E-75A872B09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Roboto"/>
                <a:ea typeface="Roboto"/>
                <a:cs typeface="Roboto"/>
              </a:rPr>
              <a:t>YOY Changes by Member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D74962-A453-75CD-3E8C-C91237B194E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695396" y="4709160"/>
            <a:ext cx="11128250" cy="1536192"/>
          </a:xfrm>
        </p:spPr>
        <p:txBody>
          <a:bodyPr/>
          <a:lstStyle/>
          <a:p>
            <a:r>
              <a:rPr lang="en-US" dirty="0"/>
              <a:t>Drivers: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Phase 3 - more operations, changing use of computer trainings &amp; bulk-buys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Phase 2 project interests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Phase 1 scope, cost management</a:t>
            </a:r>
          </a:p>
          <a:p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70A3C80-AC69-71E7-425A-11979EA791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6330330"/>
              </p:ext>
            </p:extLst>
          </p:nvPr>
        </p:nvGraphicFramePr>
        <p:xfrm>
          <a:off x="530352" y="1581912"/>
          <a:ext cx="11128250" cy="2972816"/>
        </p:xfrm>
        <a:graphic>
          <a:graphicData uri="http://schemas.openxmlformats.org/drawingml/2006/table">
            <a:tbl>
              <a:tblPr/>
              <a:tblGrid>
                <a:gridCol w="2860447">
                  <a:extLst>
                    <a:ext uri="{9D8B030D-6E8A-4147-A177-3AD203B41FA5}">
                      <a16:colId xmlns:a16="http://schemas.microsoft.com/office/drawing/2014/main" val="1705577405"/>
                    </a:ext>
                  </a:extLst>
                </a:gridCol>
                <a:gridCol w="947352">
                  <a:extLst>
                    <a:ext uri="{9D8B030D-6E8A-4147-A177-3AD203B41FA5}">
                      <a16:colId xmlns:a16="http://schemas.microsoft.com/office/drawing/2014/main" val="3192116934"/>
                    </a:ext>
                  </a:extLst>
                </a:gridCol>
                <a:gridCol w="935323">
                  <a:extLst>
                    <a:ext uri="{9D8B030D-6E8A-4147-A177-3AD203B41FA5}">
                      <a16:colId xmlns:a16="http://schemas.microsoft.com/office/drawing/2014/main" val="2323557790"/>
                    </a:ext>
                  </a:extLst>
                </a:gridCol>
                <a:gridCol w="798141">
                  <a:extLst>
                    <a:ext uri="{9D8B030D-6E8A-4147-A177-3AD203B41FA5}">
                      <a16:colId xmlns:a16="http://schemas.microsoft.com/office/drawing/2014/main" val="2609774695"/>
                    </a:ext>
                  </a:extLst>
                </a:gridCol>
                <a:gridCol w="798141">
                  <a:extLst>
                    <a:ext uri="{9D8B030D-6E8A-4147-A177-3AD203B41FA5}">
                      <a16:colId xmlns:a16="http://schemas.microsoft.com/office/drawing/2014/main" val="329030874"/>
                    </a:ext>
                  </a:extLst>
                </a:gridCol>
                <a:gridCol w="798141">
                  <a:extLst>
                    <a:ext uri="{9D8B030D-6E8A-4147-A177-3AD203B41FA5}">
                      <a16:colId xmlns:a16="http://schemas.microsoft.com/office/drawing/2014/main" val="2284755669"/>
                    </a:ext>
                  </a:extLst>
                </a:gridCol>
                <a:gridCol w="798141">
                  <a:extLst>
                    <a:ext uri="{9D8B030D-6E8A-4147-A177-3AD203B41FA5}">
                      <a16:colId xmlns:a16="http://schemas.microsoft.com/office/drawing/2014/main" val="1808406748"/>
                    </a:ext>
                  </a:extLst>
                </a:gridCol>
                <a:gridCol w="798141">
                  <a:extLst>
                    <a:ext uri="{9D8B030D-6E8A-4147-A177-3AD203B41FA5}">
                      <a16:colId xmlns:a16="http://schemas.microsoft.com/office/drawing/2014/main" val="2124215031"/>
                    </a:ext>
                  </a:extLst>
                </a:gridCol>
                <a:gridCol w="798141">
                  <a:extLst>
                    <a:ext uri="{9D8B030D-6E8A-4147-A177-3AD203B41FA5}">
                      <a16:colId xmlns:a16="http://schemas.microsoft.com/office/drawing/2014/main" val="3634216803"/>
                    </a:ext>
                  </a:extLst>
                </a:gridCol>
                <a:gridCol w="798141">
                  <a:extLst>
                    <a:ext uri="{9D8B030D-6E8A-4147-A177-3AD203B41FA5}">
                      <a16:colId xmlns:a16="http://schemas.microsoft.com/office/drawing/2014/main" val="3911148250"/>
                    </a:ext>
                  </a:extLst>
                </a:gridCol>
                <a:gridCol w="798141">
                  <a:extLst>
                    <a:ext uri="{9D8B030D-6E8A-4147-A177-3AD203B41FA5}">
                      <a16:colId xmlns:a16="http://schemas.microsoft.com/office/drawing/2014/main" val="2899879123"/>
                    </a:ext>
                  </a:extLst>
                </a:gridCol>
              </a:tblGrid>
              <a:tr h="58245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1" u="sng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Change from 2025-26 to 2026-27 Budget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Negative Numbers represent a YOY Increase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1296135"/>
                  </a:ext>
                </a:extLst>
              </a:tr>
              <a:tr h="72502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Excluding Power Contracts/Revenues: Overall Budget by Phase / Cost Type</a:t>
                      </a:r>
                    </a:p>
                    <a:p>
                      <a:pPr algn="l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(000s)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3CE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Ava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CPSF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PCE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RCEA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SCP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SJCE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SVCE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VCE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987184"/>
                  </a:ext>
                </a:extLst>
              </a:tr>
              <a:tr h="5072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Phase 3: Non-Contract/Other Project Costs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$(35)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$(12)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$(49)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$(91)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$(3)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$8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$(56)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$(31)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$5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$(265)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9069171"/>
                  </a:ext>
                </a:extLst>
              </a:tr>
              <a:tr h="28951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Phase 2 Costs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$(5)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$(270)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$(36)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$31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$109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$3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$(21)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$(130)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$88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$(231)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0038028"/>
                  </a:ext>
                </a:extLst>
              </a:tr>
              <a:tr h="28951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Phase 1 Costs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$51 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$51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$51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$51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$51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$51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$51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$51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$51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$459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0144254"/>
                  </a:ext>
                </a:extLst>
              </a:tr>
              <a:tr h="28951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G&amp;A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$(3)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$(3)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$(3)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$(3)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$(3)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$(3)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$(3)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$(3)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$(3)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$(30)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337443"/>
                  </a:ext>
                </a:extLst>
              </a:tr>
              <a:tr h="28951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$8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$(234)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$(38)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$(13)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$154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$59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$(30)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$(114)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$140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$(68)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63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233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2B864-31AD-DDCC-C9CB-8ABB44B36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417863"/>
            <a:ext cx="10005524" cy="886694"/>
          </a:xfrm>
        </p:spPr>
        <p:txBody>
          <a:bodyPr>
            <a:normAutofit/>
          </a:bodyPr>
          <a:lstStyle/>
          <a:p>
            <a:r>
              <a:rPr lang="en-US" dirty="0"/>
              <a:t>Cost Management &amp; Staffing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583BF7-667A-3486-44E9-879614F763F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86836" y="1684349"/>
            <a:ext cx="10140244" cy="4351338"/>
          </a:xfrm>
        </p:spPr>
        <p:txBody>
          <a:bodyPr>
            <a:normAutofit/>
          </a:bodyPr>
          <a:lstStyle/>
          <a:p>
            <a:r>
              <a:rPr lang="en-US" sz="2400" dirty="0"/>
              <a:t>Discretionary spending based on project ‘go/no-</a:t>
            </a:r>
            <a:r>
              <a:rPr lang="en-US" sz="2400" dirty="0" err="1"/>
              <a:t>gos’</a:t>
            </a:r>
            <a:r>
              <a:rPr lang="en-US" sz="2400" dirty="0"/>
              <a:t> and work-scope</a:t>
            </a:r>
          </a:p>
          <a:p>
            <a:endParaRPr lang="en-US" sz="2400" dirty="0"/>
          </a:p>
          <a:p>
            <a:r>
              <a:rPr lang="en-US" sz="2400" dirty="0"/>
              <a:t>Discretion in FTE and consultant use</a:t>
            </a:r>
          </a:p>
          <a:p>
            <a:pPr lvl="1"/>
            <a:r>
              <a:rPr lang="en-US" sz="2000" dirty="0"/>
              <a:t>Flat YOY number of staff and recurring consultants</a:t>
            </a:r>
          </a:p>
          <a:p>
            <a:pPr lvl="1"/>
            <a:r>
              <a:rPr lang="en-US" sz="2000" dirty="0"/>
              <a:t>Areas of cost increases: inflation, staffing for more of the year, expanding accounting needs</a:t>
            </a:r>
          </a:p>
          <a:p>
            <a:pPr lvl="2"/>
            <a:endParaRPr lang="en-US" sz="24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467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F2822-AC35-D239-D8BF-09CBF6B36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Account Deposits for 2027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1AEB4F-7EE1-B2BF-063B-2513FE3D95A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78166" y="1599184"/>
            <a:ext cx="10935676" cy="1087032"/>
          </a:xfrm>
        </p:spPr>
        <p:txBody>
          <a:bodyPr lIns="91440" tIns="45720" rIns="91440" bIns="45720" anchor="t"/>
          <a:lstStyle/>
          <a:p>
            <a:pPr algn="ctr"/>
            <a:r>
              <a:rPr lang="en-US">
                <a:latin typeface="Roboto"/>
                <a:ea typeface="Roboto"/>
                <a:cs typeface="Roboto"/>
              </a:rPr>
              <a:t>Per member-approved contracts, CC Power ‘seeds’ project operating accounts 90-days prior to COD. Members may want visibility to invoice timing.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502EB32-22C3-1A7F-0478-7610EBF4D2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241464"/>
              </p:ext>
            </p:extLst>
          </p:nvPr>
        </p:nvGraphicFramePr>
        <p:xfrm>
          <a:off x="331948" y="3219495"/>
          <a:ext cx="11534274" cy="1997597"/>
        </p:xfrm>
        <a:graphic>
          <a:graphicData uri="http://schemas.openxmlformats.org/drawingml/2006/table">
            <a:tbl>
              <a:tblPr/>
              <a:tblGrid>
                <a:gridCol w="2142297">
                  <a:extLst>
                    <a:ext uri="{9D8B030D-6E8A-4147-A177-3AD203B41FA5}">
                      <a16:colId xmlns:a16="http://schemas.microsoft.com/office/drawing/2014/main" val="1542158796"/>
                    </a:ext>
                  </a:extLst>
                </a:gridCol>
                <a:gridCol w="956167">
                  <a:extLst>
                    <a:ext uri="{9D8B030D-6E8A-4147-A177-3AD203B41FA5}">
                      <a16:colId xmlns:a16="http://schemas.microsoft.com/office/drawing/2014/main" val="2759910592"/>
                    </a:ext>
                  </a:extLst>
                </a:gridCol>
                <a:gridCol w="751641">
                  <a:extLst>
                    <a:ext uri="{9D8B030D-6E8A-4147-A177-3AD203B41FA5}">
                      <a16:colId xmlns:a16="http://schemas.microsoft.com/office/drawing/2014/main" val="3032944793"/>
                    </a:ext>
                  </a:extLst>
                </a:gridCol>
                <a:gridCol w="939996">
                  <a:extLst>
                    <a:ext uri="{9D8B030D-6E8A-4147-A177-3AD203B41FA5}">
                      <a16:colId xmlns:a16="http://schemas.microsoft.com/office/drawing/2014/main" val="1920326268"/>
                    </a:ext>
                  </a:extLst>
                </a:gridCol>
                <a:gridCol w="939996">
                  <a:extLst>
                    <a:ext uri="{9D8B030D-6E8A-4147-A177-3AD203B41FA5}">
                      <a16:colId xmlns:a16="http://schemas.microsoft.com/office/drawing/2014/main" val="718363237"/>
                    </a:ext>
                  </a:extLst>
                </a:gridCol>
                <a:gridCol w="939996">
                  <a:extLst>
                    <a:ext uri="{9D8B030D-6E8A-4147-A177-3AD203B41FA5}">
                      <a16:colId xmlns:a16="http://schemas.microsoft.com/office/drawing/2014/main" val="1316163796"/>
                    </a:ext>
                  </a:extLst>
                </a:gridCol>
                <a:gridCol w="939996">
                  <a:extLst>
                    <a:ext uri="{9D8B030D-6E8A-4147-A177-3AD203B41FA5}">
                      <a16:colId xmlns:a16="http://schemas.microsoft.com/office/drawing/2014/main" val="1364097184"/>
                    </a:ext>
                  </a:extLst>
                </a:gridCol>
                <a:gridCol w="939996">
                  <a:extLst>
                    <a:ext uri="{9D8B030D-6E8A-4147-A177-3AD203B41FA5}">
                      <a16:colId xmlns:a16="http://schemas.microsoft.com/office/drawing/2014/main" val="727540205"/>
                    </a:ext>
                  </a:extLst>
                </a:gridCol>
                <a:gridCol w="939996">
                  <a:extLst>
                    <a:ext uri="{9D8B030D-6E8A-4147-A177-3AD203B41FA5}">
                      <a16:colId xmlns:a16="http://schemas.microsoft.com/office/drawing/2014/main" val="4023372003"/>
                    </a:ext>
                  </a:extLst>
                </a:gridCol>
                <a:gridCol w="939996">
                  <a:extLst>
                    <a:ext uri="{9D8B030D-6E8A-4147-A177-3AD203B41FA5}">
                      <a16:colId xmlns:a16="http://schemas.microsoft.com/office/drawing/2014/main" val="767776869"/>
                    </a:ext>
                  </a:extLst>
                </a:gridCol>
                <a:gridCol w="1104197">
                  <a:extLst>
                    <a:ext uri="{9D8B030D-6E8A-4147-A177-3AD203B41FA5}">
                      <a16:colId xmlns:a16="http://schemas.microsoft.com/office/drawing/2014/main" val="107503015"/>
                    </a:ext>
                  </a:extLst>
                </a:gridCol>
              </a:tblGrid>
              <a:tr h="8123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44" marR="8444" marT="8444" marB="4053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3CE</a:t>
                      </a:r>
                    </a:p>
                  </a:txBody>
                  <a:tcPr marL="8444" marR="8444" marT="8444" marB="4053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Ava</a:t>
                      </a:r>
                    </a:p>
                  </a:txBody>
                  <a:tcPr marL="8444" marR="8444" marT="8444" marB="4053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CPSF</a:t>
                      </a:r>
                    </a:p>
                  </a:txBody>
                  <a:tcPr marL="8444" marR="8444" marT="8444" marB="4053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PCE</a:t>
                      </a:r>
                    </a:p>
                  </a:txBody>
                  <a:tcPr marL="8444" marR="8444" marT="8444" marB="4053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RCEA</a:t>
                      </a:r>
                    </a:p>
                  </a:txBody>
                  <a:tcPr marL="8444" marR="8444" marT="8444" marB="4053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SCP</a:t>
                      </a:r>
                    </a:p>
                  </a:txBody>
                  <a:tcPr marL="8444" marR="8444" marT="8444" marB="4053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SJCE</a:t>
                      </a:r>
                    </a:p>
                  </a:txBody>
                  <a:tcPr marL="8444" marR="8444" marT="8444" marB="4053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SVCE</a:t>
                      </a:r>
                    </a:p>
                  </a:txBody>
                  <a:tcPr marL="8444" marR="8444" marT="8444" marB="4053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VCE</a:t>
                      </a:r>
                    </a:p>
                  </a:txBody>
                  <a:tcPr marL="8444" marR="8444" marT="8444" marB="4053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</a:t>
                      </a:r>
                    </a:p>
                  </a:txBody>
                  <a:tcPr marL="8444" marR="8444" marT="8444" marB="4053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295552"/>
                  </a:ext>
                </a:extLst>
              </a:tr>
              <a:tr h="118524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Spring 2027 Phase 3 Operating Account Charges (Cash Calls)</a:t>
                      </a:r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($811k)</a:t>
                      </a:r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$-</a:t>
                      </a:r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($631k)</a:t>
                      </a:r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($775k)</a:t>
                      </a:r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($136)</a:t>
                      </a:r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($508k)</a:t>
                      </a:r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($837k)</a:t>
                      </a:r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($608k)</a:t>
                      </a:r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($157k)</a:t>
                      </a:r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($4,464k)</a:t>
                      </a:r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567809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3EEEE04-EA3D-AAB7-0041-24A1F0371F77}"/>
              </a:ext>
            </a:extLst>
          </p:cNvPr>
          <p:cNvSpPr txBox="1"/>
          <p:nvPr/>
        </p:nvSpPr>
        <p:spPr>
          <a:xfrm>
            <a:off x="449385" y="6499387"/>
            <a:ext cx="127651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Agenda Item 7B</a:t>
            </a:r>
          </a:p>
        </p:txBody>
      </p:sp>
    </p:spTree>
    <p:extLst>
      <p:ext uri="{BB962C8B-B14F-4D97-AF65-F5344CB8AC3E}">
        <p14:creationId xmlns:p14="http://schemas.microsoft.com/office/powerpoint/2010/main" val="494896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E7E2F51-881C-D9DB-CFAB-DCA9D54DCECF}"/>
              </a:ext>
            </a:extLst>
          </p:cNvPr>
          <p:cNvSpPr txBox="1">
            <a:spLocks/>
          </p:cNvSpPr>
          <p:nvPr/>
        </p:nvSpPr>
        <p:spPr>
          <a:xfrm>
            <a:off x="695396" y="417863"/>
            <a:ext cx="9959646" cy="8866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Robot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Invoicing Plan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A71387A-F100-C12A-C43F-5E380F7A38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490858"/>
              </p:ext>
            </p:extLst>
          </p:nvPr>
        </p:nvGraphicFramePr>
        <p:xfrm>
          <a:off x="1214822" y="2063005"/>
          <a:ext cx="9959645" cy="3614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3848">
                  <a:extLst>
                    <a:ext uri="{9D8B030D-6E8A-4147-A177-3AD203B41FA5}">
                      <a16:colId xmlns:a16="http://schemas.microsoft.com/office/drawing/2014/main" val="3738789176"/>
                    </a:ext>
                  </a:extLst>
                </a:gridCol>
                <a:gridCol w="3912170">
                  <a:extLst>
                    <a:ext uri="{9D8B030D-6E8A-4147-A177-3AD203B41FA5}">
                      <a16:colId xmlns:a16="http://schemas.microsoft.com/office/drawing/2014/main" val="788018388"/>
                    </a:ext>
                  </a:extLst>
                </a:gridCol>
                <a:gridCol w="4453627">
                  <a:extLst>
                    <a:ext uri="{9D8B030D-6E8A-4147-A177-3AD203B41FA5}">
                      <a16:colId xmlns:a16="http://schemas.microsoft.com/office/drawing/2014/main" val="3332268383"/>
                    </a:ext>
                  </a:extLst>
                </a:gridCol>
              </a:tblGrid>
              <a:tr h="360533">
                <a:tc>
                  <a:txBody>
                    <a:bodyPr/>
                    <a:lstStyle/>
                    <a:p>
                      <a:r>
                        <a:rPr lang="en-US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Timing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24740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r>
                        <a:rPr lang="en-US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G&amp;A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Full 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Roboto"/>
                          <a:ea typeface="Roboto"/>
                          <a:cs typeface="Roboto"/>
                        </a:rPr>
                        <a:t>Following Budget Approval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069680"/>
                  </a:ext>
                </a:extLst>
              </a:tr>
              <a:tr h="613833">
                <a:tc>
                  <a:txBody>
                    <a:bodyPr/>
                    <a:lstStyle/>
                    <a:p>
                      <a:r>
                        <a:rPr lang="en-US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Phase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Full 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Roboto"/>
                          <a:ea typeface="Roboto"/>
                          <a:cs typeface="Roboto"/>
                        </a:rPr>
                        <a:t>Following Budget Approval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276389"/>
                  </a:ext>
                </a:extLst>
              </a:tr>
              <a:tr h="1015999">
                <a:tc>
                  <a:txBody>
                    <a:bodyPr/>
                    <a:lstStyle/>
                    <a:p>
                      <a:r>
                        <a:rPr lang="en-US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Phase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Full Amount net of any applied carryover amounts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Roboto"/>
                          <a:ea typeface="Roboto"/>
                          <a:cs typeface="Roboto"/>
                        </a:rPr>
                        <a:t>Following Budget Approval and close of Fiscal Year, finalizing carryover amounts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463948"/>
                  </a:ext>
                </a:extLst>
              </a:tr>
              <a:tr h="920750">
                <a:tc>
                  <a:txBody>
                    <a:bodyPr/>
                    <a:lstStyle/>
                    <a:p>
                      <a:r>
                        <a:rPr lang="en-US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Phase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Per authorized project or contracts net of applied carryover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Roboto"/>
                          <a:ea typeface="Roboto"/>
                          <a:cs typeface="Roboto"/>
                        </a:rPr>
                        <a:t>Per project agreement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388904"/>
                  </a:ext>
                </a:extLst>
              </a:tr>
            </a:tbl>
          </a:graphicData>
        </a:graphic>
      </p:graphicFrame>
      <p:sp>
        <p:nvSpPr>
          <p:cNvPr id="3" name="TextBox 5">
            <a:extLst>
              <a:ext uri="{FF2B5EF4-FFF2-40B4-BE49-F238E27FC236}">
                <a16:creationId xmlns:a16="http://schemas.microsoft.com/office/drawing/2014/main" id="{29532077-3BB3-396E-23B9-8824683CF715}"/>
              </a:ext>
            </a:extLst>
          </p:cNvPr>
          <p:cNvSpPr txBox="1"/>
          <p:nvPr/>
        </p:nvSpPr>
        <p:spPr>
          <a:xfrm>
            <a:off x="252779" y="6436295"/>
            <a:ext cx="1291167" cy="28676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Agenda Item 7B</a:t>
            </a:r>
          </a:p>
        </p:txBody>
      </p:sp>
    </p:spTree>
    <p:extLst>
      <p:ext uri="{BB962C8B-B14F-4D97-AF65-F5344CB8AC3E}">
        <p14:creationId xmlns:p14="http://schemas.microsoft.com/office/powerpoint/2010/main" val="3421432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05306-19BB-BDB4-D435-302AD2072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Tumbleweed Annual Budget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46584F-35DF-7D3F-F64D-AC2DEBD35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96" y="1848752"/>
            <a:ext cx="10515600" cy="4351338"/>
          </a:xfrm>
        </p:spPr>
        <p:txBody>
          <a:bodyPr/>
          <a:lstStyle/>
          <a:p>
            <a:r>
              <a:rPr lang="en-US"/>
              <a:t>Board approval of Tumbleweed-specific budget is required</a:t>
            </a:r>
          </a:p>
          <a:p>
            <a:pPr lvl="1"/>
            <a:r>
              <a:rPr lang="en-US"/>
              <a:t>Included in this overall budget</a:t>
            </a:r>
          </a:p>
          <a:p>
            <a:pPr lvl="1"/>
            <a:r>
              <a:rPr lang="en-US"/>
              <a:t>Separate Board vote recommended</a:t>
            </a:r>
          </a:p>
          <a:p>
            <a:pPr lvl="1"/>
            <a:r>
              <a:rPr lang="en-US"/>
              <a:t>Detailed budget on next slide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FF37EB-0360-BCB2-E5DD-A9253BB1761C}"/>
              </a:ext>
            </a:extLst>
          </p:cNvPr>
          <p:cNvSpPr txBox="1"/>
          <p:nvPr/>
        </p:nvSpPr>
        <p:spPr>
          <a:xfrm>
            <a:off x="395654" y="6417245"/>
            <a:ext cx="1291167" cy="28676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Agenda Item 7B</a:t>
            </a:r>
          </a:p>
        </p:txBody>
      </p:sp>
    </p:spTree>
    <p:extLst>
      <p:ext uri="{BB962C8B-B14F-4D97-AF65-F5344CB8AC3E}">
        <p14:creationId xmlns:p14="http://schemas.microsoft.com/office/powerpoint/2010/main" val="2402216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12703-9485-05C1-16B7-F3AF87FE8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417863"/>
            <a:ext cx="10434098" cy="886694"/>
          </a:xfrm>
        </p:spPr>
        <p:txBody>
          <a:bodyPr lIns="91440" tIns="45720" rIns="91440" bIns="45720" anchor="t"/>
          <a:lstStyle/>
          <a:p>
            <a:r>
              <a:rPr lang="en-US" sz="4000">
                <a:latin typeface="Roboto"/>
                <a:ea typeface="Roboto"/>
                <a:cs typeface="Roboto"/>
              </a:rPr>
              <a:t>Tumbleweed Project Budget by </a:t>
            </a:r>
            <a:r>
              <a:rPr lang="en-US" sz="4000" err="1">
                <a:latin typeface="Roboto"/>
                <a:ea typeface="Roboto"/>
                <a:cs typeface="Roboto"/>
              </a:rPr>
              <a:t>Member</a:t>
            </a:r>
            <a:endParaRPr lang="en-US" sz="4000" err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EDD1A0-8D1B-E0AE-B641-E765E722A79B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695396" y="1511261"/>
            <a:ext cx="10515600" cy="403186"/>
          </a:xfrm>
        </p:spPr>
        <p:txBody>
          <a:bodyPr lIns="91440" tIns="45720" rIns="91440" bIns="45720" anchor="t"/>
          <a:lstStyle/>
          <a:p>
            <a:r>
              <a:rPr lang="en-US">
                <a:latin typeface="Roboto"/>
                <a:ea typeface="Roboto"/>
                <a:cs typeface="Roboto"/>
              </a:rPr>
              <a:t>Per PPSA, Project Participants must approve project-specific Annual Budget</a:t>
            </a:r>
            <a:endParaRPr lang="en-US"/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BF408297-D84F-6DA4-E18F-7753B1FFEE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9913246"/>
              </p:ext>
            </p:extLst>
          </p:nvPr>
        </p:nvGraphicFramePr>
        <p:xfrm>
          <a:off x="290146" y="2017739"/>
          <a:ext cx="11334749" cy="4551090"/>
        </p:xfrm>
        <a:graphic>
          <a:graphicData uri="http://schemas.openxmlformats.org/drawingml/2006/table">
            <a:tbl>
              <a:tblPr/>
              <a:tblGrid>
                <a:gridCol w="1879464">
                  <a:extLst>
                    <a:ext uri="{9D8B030D-6E8A-4147-A177-3AD203B41FA5}">
                      <a16:colId xmlns:a16="http://schemas.microsoft.com/office/drawing/2014/main" val="3027892433"/>
                    </a:ext>
                  </a:extLst>
                </a:gridCol>
                <a:gridCol w="939731">
                  <a:extLst>
                    <a:ext uri="{9D8B030D-6E8A-4147-A177-3AD203B41FA5}">
                      <a16:colId xmlns:a16="http://schemas.microsoft.com/office/drawing/2014/main" val="3105245229"/>
                    </a:ext>
                  </a:extLst>
                </a:gridCol>
                <a:gridCol w="402742">
                  <a:extLst>
                    <a:ext uri="{9D8B030D-6E8A-4147-A177-3AD203B41FA5}">
                      <a16:colId xmlns:a16="http://schemas.microsoft.com/office/drawing/2014/main" val="4261797826"/>
                    </a:ext>
                  </a:extLst>
                </a:gridCol>
                <a:gridCol w="402742">
                  <a:extLst>
                    <a:ext uri="{9D8B030D-6E8A-4147-A177-3AD203B41FA5}">
                      <a16:colId xmlns:a16="http://schemas.microsoft.com/office/drawing/2014/main" val="2874346459"/>
                    </a:ext>
                  </a:extLst>
                </a:gridCol>
                <a:gridCol w="869557">
                  <a:extLst>
                    <a:ext uri="{9D8B030D-6E8A-4147-A177-3AD203B41FA5}">
                      <a16:colId xmlns:a16="http://schemas.microsoft.com/office/drawing/2014/main" val="1325506653"/>
                    </a:ext>
                  </a:extLst>
                </a:gridCol>
                <a:gridCol w="869557">
                  <a:extLst>
                    <a:ext uri="{9D8B030D-6E8A-4147-A177-3AD203B41FA5}">
                      <a16:colId xmlns:a16="http://schemas.microsoft.com/office/drawing/2014/main" val="3464218893"/>
                    </a:ext>
                  </a:extLst>
                </a:gridCol>
                <a:gridCol w="759718">
                  <a:extLst>
                    <a:ext uri="{9D8B030D-6E8A-4147-A177-3AD203B41FA5}">
                      <a16:colId xmlns:a16="http://schemas.microsoft.com/office/drawing/2014/main" val="3897373243"/>
                    </a:ext>
                  </a:extLst>
                </a:gridCol>
                <a:gridCol w="869557">
                  <a:extLst>
                    <a:ext uri="{9D8B030D-6E8A-4147-A177-3AD203B41FA5}">
                      <a16:colId xmlns:a16="http://schemas.microsoft.com/office/drawing/2014/main" val="4276544012"/>
                    </a:ext>
                  </a:extLst>
                </a:gridCol>
                <a:gridCol w="869557">
                  <a:extLst>
                    <a:ext uri="{9D8B030D-6E8A-4147-A177-3AD203B41FA5}">
                      <a16:colId xmlns:a16="http://schemas.microsoft.com/office/drawing/2014/main" val="1789819118"/>
                    </a:ext>
                  </a:extLst>
                </a:gridCol>
                <a:gridCol w="869557">
                  <a:extLst>
                    <a:ext uri="{9D8B030D-6E8A-4147-A177-3AD203B41FA5}">
                      <a16:colId xmlns:a16="http://schemas.microsoft.com/office/drawing/2014/main" val="3268593782"/>
                    </a:ext>
                  </a:extLst>
                </a:gridCol>
                <a:gridCol w="759718">
                  <a:extLst>
                    <a:ext uri="{9D8B030D-6E8A-4147-A177-3AD203B41FA5}">
                      <a16:colId xmlns:a16="http://schemas.microsoft.com/office/drawing/2014/main" val="591282879"/>
                    </a:ext>
                  </a:extLst>
                </a:gridCol>
                <a:gridCol w="939731">
                  <a:extLst>
                    <a:ext uri="{9D8B030D-6E8A-4147-A177-3AD203B41FA5}">
                      <a16:colId xmlns:a16="http://schemas.microsoft.com/office/drawing/2014/main" val="264489914"/>
                    </a:ext>
                  </a:extLst>
                </a:gridCol>
                <a:gridCol w="903118">
                  <a:extLst>
                    <a:ext uri="{9D8B030D-6E8A-4147-A177-3AD203B41FA5}">
                      <a16:colId xmlns:a16="http://schemas.microsoft.com/office/drawing/2014/main" val="1519375837"/>
                    </a:ext>
                  </a:extLst>
                </a:gridCol>
              </a:tblGrid>
              <a:tr h="4095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Line Item</a:t>
                      </a:r>
                    </a:p>
                  </a:txBody>
                  <a:tcPr marL="8508" marR="8508" marT="850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Total</a:t>
                      </a:r>
                    </a:p>
                  </a:txBody>
                  <a:tcPr marL="8508" marR="8508" marT="850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3CE</a:t>
                      </a:r>
                    </a:p>
                  </a:txBody>
                  <a:tcPr marL="8508" marR="8508" marT="850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Ava</a:t>
                      </a:r>
                    </a:p>
                  </a:txBody>
                  <a:tcPr marL="8508" marR="8508" marT="8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CPSF</a:t>
                      </a:r>
                    </a:p>
                  </a:txBody>
                  <a:tcPr marL="8508" marR="8508" marT="8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PCE</a:t>
                      </a:r>
                    </a:p>
                  </a:txBody>
                  <a:tcPr marL="8508" marR="8508" marT="8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RCEA</a:t>
                      </a:r>
                    </a:p>
                  </a:txBody>
                  <a:tcPr marL="8508" marR="8508" marT="8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SCP</a:t>
                      </a:r>
                    </a:p>
                  </a:txBody>
                  <a:tcPr marL="8508" marR="8508" marT="8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SJCE</a:t>
                      </a:r>
                    </a:p>
                  </a:txBody>
                  <a:tcPr marL="8508" marR="8508" marT="8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SVCE</a:t>
                      </a:r>
                    </a:p>
                  </a:txBody>
                  <a:tcPr marL="8508" marR="8508" marT="8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VCE</a:t>
                      </a:r>
                    </a:p>
                  </a:txBody>
                  <a:tcPr marL="8508" marR="8508" marT="8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% of Total OpEx</a:t>
                      </a:r>
                      <a:endParaRPr lang="en-US" sz="1100" b="1" i="0" u="none" strike="noStrike" err="1">
                        <a:solidFill>
                          <a:srgbClr val="000000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8508" marR="8508" marT="850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% of Total Cost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785181"/>
                  </a:ext>
                </a:extLst>
              </a:tr>
              <a:tr h="20940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Market Revenues</a:t>
                      </a:r>
                    </a:p>
                  </a:txBody>
                  <a:tcPr marL="8508" marR="8508" marT="850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$5,119,758 </a:t>
                      </a:r>
                    </a:p>
                  </a:txBody>
                  <a:tcPr marL="8508" marR="8508" marT="850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$0 </a:t>
                      </a:r>
                    </a:p>
                  </a:txBody>
                  <a:tcPr marL="8508" marR="8508" marT="850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$0 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$822,233 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$1,008,080 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$185,335 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$663,009 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$1,140,682 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$1,087,949 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$212,470 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8508" marR="8508" marT="850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534288"/>
                  </a:ext>
                </a:extLst>
              </a:tr>
              <a:tr h="4095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Contract Costs</a:t>
                      </a:r>
                    </a:p>
                  </a:txBody>
                  <a:tcPr marL="8508" marR="8508" marT="850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($20,250,000)</a:t>
                      </a:r>
                    </a:p>
                  </a:txBody>
                  <a:tcPr marL="8508" marR="8508" marT="850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$0 </a:t>
                      </a:r>
                    </a:p>
                  </a:txBody>
                  <a:tcPr marL="8508" marR="8508" marT="850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$0 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($3,252,150)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($3,987,225)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($733,050)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($2,622,375)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($4,511,700)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($4,303,125)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($840,375)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8508" marR="8508" marT="850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98.0%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257480"/>
                  </a:ext>
                </a:extLst>
              </a:tr>
              <a:tr h="4095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Gross Income</a:t>
                      </a:r>
                    </a:p>
                  </a:txBody>
                  <a:tcPr marL="8508" marR="8508" marT="850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($15,130,242)</a:t>
                      </a:r>
                    </a:p>
                  </a:txBody>
                  <a:tcPr marL="8508" marR="8508" marT="850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$0 </a:t>
                      </a:r>
                    </a:p>
                  </a:txBody>
                  <a:tcPr marL="8508" marR="8508" marT="850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$0 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($2,429,917)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($2,979,145)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($547,715)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($1,959,366)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($3,371,018)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($3,215,176)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($627,905)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8508" marR="8508" marT="850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366599"/>
                  </a:ext>
                </a:extLst>
              </a:tr>
              <a:tr h="20940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8508" marR="8508" marT="850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8508" marR="8508" marT="850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8508" marR="8508" marT="850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8508" marR="8508" marT="850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3461167"/>
                  </a:ext>
                </a:extLst>
              </a:tr>
              <a:tr h="20940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Insurance</a:t>
                      </a:r>
                    </a:p>
                  </a:txBody>
                  <a:tcPr marL="8508" marR="8508" marT="850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($40,249)</a:t>
                      </a:r>
                    </a:p>
                  </a:txBody>
                  <a:tcPr marL="8508" marR="8508" marT="850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$0 </a:t>
                      </a:r>
                    </a:p>
                  </a:txBody>
                  <a:tcPr marL="8508" marR="8508" marT="850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$0 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($6,464)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($7,925)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($1,457)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($5,212)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($8,968)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($8,553)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($1,670)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9.5%</a:t>
                      </a:r>
                    </a:p>
                  </a:txBody>
                  <a:tcPr marL="8508" marR="8508" marT="850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0.2%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0020104"/>
                  </a:ext>
                </a:extLst>
              </a:tr>
              <a:tr h="20940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Other Operating Expenses</a:t>
                      </a:r>
                    </a:p>
                  </a:txBody>
                  <a:tcPr marL="8508" marR="8508" marT="850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$0 </a:t>
                      </a:r>
                    </a:p>
                  </a:txBody>
                  <a:tcPr marL="8508" marR="8508" marT="850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$0 </a:t>
                      </a:r>
                    </a:p>
                  </a:txBody>
                  <a:tcPr marL="8508" marR="8508" marT="850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$0 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$0 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$0 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$0 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$0 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$0 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$0 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$0 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0.0%</a:t>
                      </a:r>
                    </a:p>
                  </a:txBody>
                  <a:tcPr marL="8508" marR="8508" marT="850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0.0%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959078"/>
                  </a:ext>
                </a:extLst>
              </a:tr>
              <a:tr h="20940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Personnel</a:t>
                      </a:r>
                    </a:p>
                  </a:txBody>
                  <a:tcPr marL="8508" marR="8508" marT="850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($135,166)</a:t>
                      </a:r>
                    </a:p>
                  </a:txBody>
                  <a:tcPr marL="8508" marR="8508" marT="850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$0 </a:t>
                      </a:r>
                    </a:p>
                  </a:txBody>
                  <a:tcPr marL="8508" marR="8508" marT="850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$0 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($21,708)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($26,614)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($4,893)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($17,504)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($30,115)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($28,723)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($5,609)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32.0%</a:t>
                      </a:r>
                    </a:p>
                  </a:txBody>
                  <a:tcPr marL="8508" marR="8508" marT="850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0.7%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0876068"/>
                  </a:ext>
                </a:extLst>
              </a:tr>
              <a:tr h="20940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Professional: Accounting</a:t>
                      </a:r>
                    </a:p>
                  </a:txBody>
                  <a:tcPr marL="8508" marR="8508" marT="850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($5,700)</a:t>
                      </a:r>
                    </a:p>
                  </a:txBody>
                  <a:tcPr marL="8508" marR="8508" marT="850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$0 </a:t>
                      </a:r>
                    </a:p>
                  </a:txBody>
                  <a:tcPr marL="8508" marR="8508" marT="850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$0 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($915)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($1,122)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($206)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($738)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($1,270)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($1,211)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($237)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1.3%</a:t>
                      </a:r>
                    </a:p>
                  </a:txBody>
                  <a:tcPr marL="8508" marR="8508" marT="850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0.0%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0499524"/>
                  </a:ext>
                </a:extLst>
              </a:tr>
              <a:tr h="20940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Professional: Legal</a:t>
                      </a:r>
                    </a:p>
                  </a:txBody>
                  <a:tcPr marL="8508" marR="8508" marT="850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($7,500)</a:t>
                      </a:r>
                    </a:p>
                  </a:txBody>
                  <a:tcPr marL="8508" marR="8508" marT="850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$0 </a:t>
                      </a:r>
                    </a:p>
                  </a:txBody>
                  <a:tcPr marL="8508" marR="8508" marT="850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$0 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($1,205)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($1,477)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($272)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($971)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($1,671)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($1,594)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($311)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1.8%</a:t>
                      </a:r>
                    </a:p>
                  </a:txBody>
                  <a:tcPr marL="8508" marR="8508" marT="850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0.0%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7334812"/>
                  </a:ext>
                </a:extLst>
              </a:tr>
              <a:tr h="20940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Professional: Marketing &amp; IT</a:t>
                      </a:r>
                    </a:p>
                  </a:txBody>
                  <a:tcPr marL="8508" marR="8508" marT="850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($17,475)</a:t>
                      </a:r>
                    </a:p>
                  </a:txBody>
                  <a:tcPr marL="8508" marR="8508" marT="850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$0 </a:t>
                      </a:r>
                    </a:p>
                  </a:txBody>
                  <a:tcPr marL="8508" marR="8508" marT="850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$0 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($2,806)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($3,441)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($633)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($2,263)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($3,893)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($3,713)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($725)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4.1%</a:t>
                      </a:r>
                    </a:p>
                  </a:txBody>
                  <a:tcPr marL="8508" marR="8508" marT="850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0.1%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2627304"/>
                  </a:ext>
                </a:extLst>
              </a:tr>
              <a:tr h="20940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Professional: Other Misc.</a:t>
                      </a:r>
                    </a:p>
                  </a:txBody>
                  <a:tcPr marL="8508" marR="8508" marT="850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($211,828)</a:t>
                      </a:r>
                    </a:p>
                  </a:txBody>
                  <a:tcPr marL="8508" marR="8508" marT="850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$0 </a:t>
                      </a:r>
                    </a:p>
                  </a:txBody>
                  <a:tcPr marL="8508" marR="8508" marT="850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$0 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($34,020)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($41,709)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($7,668)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($27,432)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($47,195)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($45,013)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($8,791)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50.2%</a:t>
                      </a:r>
                    </a:p>
                  </a:txBody>
                  <a:tcPr marL="8508" marR="8508" marT="850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1.0%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4673974"/>
                  </a:ext>
                </a:extLst>
              </a:tr>
              <a:tr h="4095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Travel and External Engagement</a:t>
                      </a:r>
                    </a:p>
                  </a:txBody>
                  <a:tcPr marL="8508" marR="8508" marT="850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($4,394)</a:t>
                      </a:r>
                    </a:p>
                  </a:txBody>
                  <a:tcPr marL="8508" marR="8508" marT="850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$0 </a:t>
                      </a:r>
                    </a:p>
                  </a:txBody>
                  <a:tcPr marL="8508" marR="8508" marT="850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$0 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($706)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($865)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($159)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($569)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($979)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($934)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($182)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1.0%</a:t>
                      </a:r>
                    </a:p>
                  </a:txBody>
                  <a:tcPr marL="8508" marR="8508" marT="850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0.0%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335092"/>
                  </a:ext>
                </a:extLst>
              </a:tr>
              <a:tr h="20940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Operating Costs</a:t>
                      </a:r>
                    </a:p>
                  </a:txBody>
                  <a:tcPr marL="8508" marR="8508" marT="850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($422,312)</a:t>
                      </a:r>
                    </a:p>
                  </a:txBody>
                  <a:tcPr marL="8508" marR="8508" marT="850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$0 </a:t>
                      </a:r>
                    </a:p>
                  </a:txBody>
                  <a:tcPr marL="8508" marR="8508" marT="850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$0 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($67,823)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($83,153)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($15,288)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($54,689)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($94,091)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($89,741)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($17,526)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100.0%</a:t>
                      </a:r>
                    </a:p>
                  </a:txBody>
                  <a:tcPr marL="8508" marR="8508" marT="850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100.0%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1797703"/>
                  </a:ext>
                </a:extLst>
              </a:tr>
              <a:tr h="4095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8508" marR="8508" marT="850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8508" marR="8508" marT="850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8508" marR="8508" marT="850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8508" marR="8508" marT="850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0930135"/>
                  </a:ext>
                </a:extLst>
              </a:tr>
              <a:tr h="4095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Net Income (Costs)</a:t>
                      </a:r>
                    </a:p>
                  </a:txBody>
                  <a:tcPr marL="8508" marR="8508" marT="850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($15,552,554)</a:t>
                      </a:r>
                    </a:p>
                  </a:txBody>
                  <a:tcPr marL="8508" marR="8508" marT="850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$0 </a:t>
                      </a:r>
                    </a:p>
                  </a:txBody>
                  <a:tcPr marL="8508" marR="8508" marT="850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$0 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($2,497,740)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($3,062,298)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($563,002)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($2,014,056)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($3,465,109)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($3,304,918)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($645,431)</a:t>
                      </a: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8508" marR="8508" marT="850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8508" marR="8508" marT="85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8593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0855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45EDD5-D2EC-FD1E-C529-AA651B89E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182C7-F52F-A613-5C07-75E13852E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Roboto"/>
                <a:ea typeface="Roboto"/>
                <a:cs typeface="Roboto"/>
              </a:rPr>
              <a:t>Ad Hoc Comments and Discussion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6A9CAD-681B-EDBE-3FF9-2B66BFFCB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20" y="1581061"/>
            <a:ext cx="11497607" cy="4622735"/>
          </a:xfrm>
        </p:spPr>
        <p:txBody>
          <a:bodyPr lIns="91440" tIns="45720" rIns="91440" bIns="45720" anchor="t"/>
          <a:lstStyle/>
          <a:p>
            <a:endParaRPr lang="en-US">
              <a:latin typeface="Roboto"/>
              <a:ea typeface="Roboto"/>
              <a:cs typeface="Roboto"/>
            </a:endParaRPr>
          </a:p>
          <a:p>
            <a:r>
              <a:rPr lang="en-US">
                <a:latin typeface="Roboto"/>
                <a:ea typeface="Roboto"/>
                <a:cs typeface="Roboto"/>
              </a:rPr>
              <a:t>Receive Feedback 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>
              <a:ea typeface="Roboto"/>
              <a:cs typeface="Roboto"/>
            </a:endParaRPr>
          </a:p>
          <a:p>
            <a:r>
              <a:rPr lang="en-US">
                <a:latin typeface="Roboto"/>
                <a:ea typeface="Roboto"/>
                <a:cs typeface="Roboto"/>
              </a:rPr>
              <a:t>Consider passage or specify further work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>
              <a:latin typeface="Roboto"/>
              <a:ea typeface="Roboto"/>
              <a:cs typeface="Roboto"/>
            </a:endParaRPr>
          </a:p>
          <a:p>
            <a:r>
              <a:rPr lang="en-US">
                <a:latin typeface="Roboto"/>
                <a:ea typeface="Roboto"/>
                <a:cs typeface="Roboto"/>
              </a:rPr>
              <a:t>Draft Motions (next slide)</a:t>
            </a:r>
          </a:p>
          <a:p>
            <a:pPr marL="457200" lvl="1" indent="0">
              <a:buNone/>
            </a:pPr>
            <a:endParaRPr lang="en-US">
              <a:latin typeface="Roboto"/>
              <a:ea typeface="Roboto"/>
              <a:cs typeface="Roboto"/>
            </a:endParaRPr>
          </a:p>
          <a:p>
            <a:pPr lvl="2"/>
            <a:endParaRPr lang="en-US">
              <a:latin typeface="Roboto"/>
              <a:ea typeface="Roboto"/>
              <a:cs typeface="Robot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71A72F-8B84-809F-146E-837809C209BA}"/>
              </a:ext>
            </a:extLst>
          </p:cNvPr>
          <p:cNvSpPr txBox="1"/>
          <p:nvPr/>
        </p:nvSpPr>
        <p:spPr>
          <a:xfrm>
            <a:off x="693008" y="6461792"/>
            <a:ext cx="141530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 err="1">
                <a:latin typeface="Roboto"/>
              </a:rPr>
              <a:t>Agend</a:t>
            </a:r>
            <a:r>
              <a:rPr lang="en-US" sz="1200" i="1">
                <a:latin typeface="Roboto"/>
              </a:rPr>
              <a:t>a Item 7B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54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4C742-A9EE-18EA-5BAB-E12D009B8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3D7C8-FE23-74C4-8C43-605FFFBDB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Roboto"/>
                <a:ea typeface="Roboto"/>
                <a:cs typeface="Roboto"/>
              </a:rPr>
              <a:t>Draft Motion Language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494446-E598-07BF-6563-383CA9277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20" y="1581061"/>
            <a:ext cx="11497607" cy="4622735"/>
          </a:xfrm>
        </p:spPr>
        <p:txBody>
          <a:bodyPr lIns="91440" tIns="45720" rIns="91440" bIns="45720" anchor="t"/>
          <a:lstStyle/>
          <a:p>
            <a:endParaRPr lang="en-US">
              <a:latin typeface="Roboto"/>
              <a:ea typeface="Roboto"/>
              <a:cs typeface="Roboto"/>
            </a:endParaRPr>
          </a:p>
          <a:p>
            <a:r>
              <a:rPr lang="en-US">
                <a:latin typeface="Roboto"/>
                <a:ea typeface="Roboto"/>
                <a:cs typeface="Roboto"/>
              </a:rPr>
              <a:t>Motion #1 (Tumbleweed Members Only): Motion for Tumbleweed Project Members to Approve Draft Recommended 2026-2027 Budget to address Tumbleweed Project Annual Budget requirements per Project Participation Share Agreement, per Agenda Item 7B Memo Appendix B</a:t>
            </a:r>
          </a:p>
          <a:p>
            <a:endParaRPr lang="en-US">
              <a:latin typeface="Roboto"/>
              <a:ea typeface="Roboto"/>
              <a:cs typeface="Roboto"/>
            </a:endParaRPr>
          </a:p>
          <a:p>
            <a:r>
              <a:rPr lang="en-US">
                <a:latin typeface="Roboto"/>
                <a:ea typeface="Roboto"/>
                <a:cs typeface="Roboto"/>
              </a:rPr>
              <a:t>Motion #2: Motion to approve Draft Recommended 2026-2027 Budget as shown in the Agenda Item 7B Memo (Tables 3, 4, and 9) 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endParaRPr lang="en-US">
              <a:latin typeface="Roboto"/>
              <a:ea typeface="Roboto"/>
              <a:cs typeface="Roboto"/>
            </a:endParaRPr>
          </a:p>
          <a:p>
            <a:pPr lvl="2"/>
            <a:endParaRPr lang="en-US">
              <a:latin typeface="Roboto"/>
              <a:ea typeface="Roboto"/>
              <a:cs typeface="Robot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5D8D2D-B15E-AD87-D03A-5AFEEF69CB9D}"/>
              </a:ext>
            </a:extLst>
          </p:cNvPr>
          <p:cNvSpPr txBox="1"/>
          <p:nvPr/>
        </p:nvSpPr>
        <p:spPr>
          <a:xfrm>
            <a:off x="693008" y="6461792"/>
            <a:ext cx="141530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 err="1">
                <a:latin typeface="Roboto"/>
              </a:rPr>
              <a:t>Agend</a:t>
            </a:r>
            <a:r>
              <a:rPr lang="en-US" sz="1200" i="1">
                <a:latin typeface="Roboto"/>
              </a:rPr>
              <a:t>a Item 7B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44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BF873-C1C0-6354-E1DD-72E734F4B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941DF21-02BF-12D0-1C6A-BAAEF93EBA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3" r="36552"/>
          <a:stretch/>
        </p:blipFill>
        <p:spPr>
          <a:xfrm>
            <a:off x="-28134" y="-13717"/>
            <a:ext cx="12333346" cy="695289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63D7037-B50D-89FC-5DC7-87DDD9825A94}"/>
              </a:ext>
            </a:extLst>
          </p:cNvPr>
          <p:cNvSpPr/>
          <p:nvPr/>
        </p:nvSpPr>
        <p:spPr>
          <a:xfrm>
            <a:off x="409912" y="1507986"/>
            <a:ext cx="9562180" cy="3892771"/>
          </a:xfrm>
          <a:custGeom>
            <a:avLst/>
            <a:gdLst>
              <a:gd name="connsiteX0" fmla="*/ 0 w 8013727"/>
              <a:gd name="connsiteY0" fmla="*/ 0 h 3903876"/>
              <a:gd name="connsiteX1" fmla="*/ 0 w 8013727"/>
              <a:gd name="connsiteY1" fmla="*/ 0 h 3903876"/>
              <a:gd name="connsiteX2" fmla="*/ 8013727 w 8013727"/>
              <a:gd name="connsiteY2" fmla="*/ 0 h 3903876"/>
              <a:gd name="connsiteX3" fmla="*/ 8013727 w 8013727"/>
              <a:gd name="connsiteY3" fmla="*/ 0 h 3903876"/>
              <a:gd name="connsiteX4" fmla="*/ 8013727 w 8013727"/>
              <a:gd name="connsiteY4" fmla="*/ 3903876 h 3903876"/>
              <a:gd name="connsiteX5" fmla="*/ 8013727 w 8013727"/>
              <a:gd name="connsiteY5" fmla="*/ 3903876 h 3903876"/>
              <a:gd name="connsiteX6" fmla="*/ 0 w 8013727"/>
              <a:gd name="connsiteY6" fmla="*/ 3903876 h 3903876"/>
              <a:gd name="connsiteX7" fmla="*/ 0 w 8013727"/>
              <a:gd name="connsiteY7" fmla="*/ 3903876 h 3903876"/>
              <a:gd name="connsiteX8" fmla="*/ 0 w 8013727"/>
              <a:gd name="connsiteY8" fmla="*/ 0 h 3903876"/>
              <a:gd name="connsiteX0" fmla="*/ 0 w 8013727"/>
              <a:gd name="connsiteY0" fmla="*/ 0 h 3917943"/>
              <a:gd name="connsiteX1" fmla="*/ 0 w 8013727"/>
              <a:gd name="connsiteY1" fmla="*/ 0 h 3917943"/>
              <a:gd name="connsiteX2" fmla="*/ 8013727 w 8013727"/>
              <a:gd name="connsiteY2" fmla="*/ 0 h 3917943"/>
              <a:gd name="connsiteX3" fmla="*/ 8013727 w 8013727"/>
              <a:gd name="connsiteY3" fmla="*/ 0 h 3917943"/>
              <a:gd name="connsiteX4" fmla="*/ 8013727 w 8013727"/>
              <a:gd name="connsiteY4" fmla="*/ 3903876 h 3917943"/>
              <a:gd name="connsiteX5" fmla="*/ 7240004 w 8013727"/>
              <a:gd name="connsiteY5" fmla="*/ 3917943 h 3917943"/>
              <a:gd name="connsiteX6" fmla="*/ 0 w 8013727"/>
              <a:gd name="connsiteY6" fmla="*/ 3903876 h 3917943"/>
              <a:gd name="connsiteX7" fmla="*/ 0 w 8013727"/>
              <a:gd name="connsiteY7" fmla="*/ 3903876 h 3917943"/>
              <a:gd name="connsiteX8" fmla="*/ 0 w 8013727"/>
              <a:gd name="connsiteY8" fmla="*/ 0 h 3917943"/>
              <a:gd name="connsiteX0" fmla="*/ 0 w 8013727"/>
              <a:gd name="connsiteY0" fmla="*/ 0 h 3960146"/>
              <a:gd name="connsiteX1" fmla="*/ 0 w 8013727"/>
              <a:gd name="connsiteY1" fmla="*/ 0 h 3960146"/>
              <a:gd name="connsiteX2" fmla="*/ 8013727 w 8013727"/>
              <a:gd name="connsiteY2" fmla="*/ 0 h 3960146"/>
              <a:gd name="connsiteX3" fmla="*/ 8013727 w 8013727"/>
              <a:gd name="connsiteY3" fmla="*/ 0 h 3960146"/>
              <a:gd name="connsiteX4" fmla="*/ 7225937 w 8013727"/>
              <a:gd name="connsiteY4" fmla="*/ 3960146 h 3960146"/>
              <a:gd name="connsiteX5" fmla="*/ 7240004 w 8013727"/>
              <a:gd name="connsiteY5" fmla="*/ 3917943 h 3960146"/>
              <a:gd name="connsiteX6" fmla="*/ 0 w 8013727"/>
              <a:gd name="connsiteY6" fmla="*/ 3903876 h 3960146"/>
              <a:gd name="connsiteX7" fmla="*/ 0 w 8013727"/>
              <a:gd name="connsiteY7" fmla="*/ 3903876 h 3960146"/>
              <a:gd name="connsiteX8" fmla="*/ 0 w 8013727"/>
              <a:gd name="connsiteY8" fmla="*/ 0 h 3960146"/>
              <a:gd name="connsiteX0" fmla="*/ 0 w 8013727"/>
              <a:gd name="connsiteY0" fmla="*/ 0 h 3960146"/>
              <a:gd name="connsiteX1" fmla="*/ 0 w 8013727"/>
              <a:gd name="connsiteY1" fmla="*/ 0 h 3960146"/>
              <a:gd name="connsiteX2" fmla="*/ 8013727 w 8013727"/>
              <a:gd name="connsiteY2" fmla="*/ 0 h 3960146"/>
              <a:gd name="connsiteX3" fmla="*/ 8013727 w 8013727"/>
              <a:gd name="connsiteY3" fmla="*/ 0 h 3960146"/>
              <a:gd name="connsiteX4" fmla="*/ 7225937 w 8013727"/>
              <a:gd name="connsiteY4" fmla="*/ 3960146 h 3960146"/>
              <a:gd name="connsiteX5" fmla="*/ 7262864 w 8013727"/>
              <a:gd name="connsiteY5" fmla="*/ 3917943 h 3960146"/>
              <a:gd name="connsiteX6" fmla="*/ 0 w 8013727"/>
              <a:gd name="connsiteY6" fmla="*/ 3903876 h 3960146"/>
              <a:gd name="connsiteX7" fmla="*/ 0 w 8013727"/>
              <a:gd name="connsiteY7" fmla="*/ 3903876 h 3960146"/>
              <a:gd name="connsiteX8" fmla="*/ 0 w 8013727"/>
              <a:gd name="connsiteY8" fmla="*/ 0 h 3960146"/>
              <a:gd name="connsiteX0" fmla="*/ 0 w 8013727"/>
              <a:gd name="connsiteY0" fmla="*/ 0 h 3960146"/>
              <a:gd name="connsiteX1" fmla="*/ 0 w 8013727"/>
              <a:gd name="connsiteY1" fmla="*/ 0 h 3960146"/>
              <a:gd name="connsiteX2" fmla="*/ 8013727 w 8013727"/>
              <a:gd name="connsiteY2" fmla="*/ 0 h 3960146"/>
              <a:gd name="connsiteX3" fmla="*/ 7282207 w 8013727"/>
              <a:gd name="connsiteY3" fmla="*/ 22860 h 3960146"/>
              <a:gd name="connsiteX4" fmla="*/ 7225937 w 8013727"/>
              <a:gd name="connsiteY4" fmla="*/ 3960146 h 3960146"/>
              <a:gd name="connsiteX5" fmla="*/ 7262864 w 8013727"/>
              <a:gd name="connsiteY5" fmla="*/ 3917943 h 3960146"/>
              <a:gd name="connsiteX6" fmla="*/ 0 w 8013727"/>
              <a:gd name="connsiteY6" fmla="*/ 3903876 h 3960146"/>
              <a:gd name="connsiteX7" fmla="*/ 0 w 8013727"/>
              <a:gd name="connsiteY7" fmla="*/ 3903876 h 3960146"/>
              <a:gd name="connsiteX8" fmla="*/ 0 w 8013727"/>
              <a:gd name="connsiteY8" fmla="*/ 0 h 3960146"/>
              <a:gd name="connsiteX0" fmla="*/ 0 w 7282207"/>
              <a:gd name="connsiteY0" fmla="*/ 0 h 3960146"/>
              <a:gd name="connsiteX1" fmla="*/ 0 w 7282207"/>
              <a:gd name="connsiteY1" fmla="*/ 0 h 3960146"/>
              <a:gd name="connsiteX2" fmla="*/ 7282207 w 7282207"/>
              <a:gd name="connsiteY2" fmla="*/ 68580 h 3960146"/>
              <a:gd name="connsiteX3" fmla="*/ 7282207 w 7282207"/>
              <a:gd name="connsiteY3" fmla="*/ 22860 h 3960146"/>
              <a:gd name="connsiteX4" fmla="*/ 7225937 w 7282207"/>
              <a:gd name="connsiteY4" fmla="*/ 3960146 h 3960146"/>
              <a:gd name="connsiteX5" fmla="*/ 7262864 w 7282207"/>
              <a:gd name="connsiteY5" fmla="*/ 3917943 h 3960146"/>
              <a:gd name="connsiteX6" fmla="*/ 0 w 7282207"/>
              <a:gd name="connsiteY6" fmla="*/ 3903876 h 3960146"/>
              <a:gd name="connsiteX7" fmla="*/ 0 w 7282207"/>
              <a:gd name="connsiteY7" fmla="*/ 3903876 h 3960146"/>
              <a:gd name="connsiteX8" fmla="*/ 0 w 7282207"/>
              <a:gd name="connsiteY8" fmla="*/ 0 h 3960146"/>
              <a:gd name="connsiteX0" fmla="*/ 0 w 7282207"/>
              <a:gd name="connsiteY0" fmla="*/ 22860 h 3983006"/>
              <a:gd name="connsiteX1" fmla="*/ 0 w 7282207"/>
              <a:gd name="connsiteY1" fmla="*/ 22860 h 3983006"/>
              <a:gd name="connsiteX2" fmla="*/ 7282207 w 7282207"/>
              <a:gd name="connsiteY2" fmla="*/ 91440 h 3983006"/>
              <a:gd name="connsiteX3" fmla="*/ 7282207 w 7282207"/>
              <a:gd name="connsiteY3" fmla="*/ 0 h 3983006"/>
              <a:gd name="connsiteX4" fmla="*/ 7225937 w 7282207"/>
              <a:gd name="connsiteY4" fmla="*/ 3983006 h 3983006"/>
              <a:gd name="connsiteX5" fmla="*/ 7262864 w 7282207"/>
              <a:gd name="connsiteY5" fmla="*/ 3940803 h 3983006"/>
              <a:gd name="connsiteX6" fmla="*/ 0 w 7282207"/>
              <a:gd name="connsiteY6" fmla="*/ 3926736 h 3983006"/>
              <a:gd name="connsiteX7" fmla="*/ 0 w 7282207"/>
              <a:gd name="connsiteY7" fmla="*/ 3926736 h 3983006"/>
              <a:gd name="connsiteX8" fmla="*/ 0 w 7282207"/>
              <a:gd name="connsiteY8" fmla="*/ 22860 h 3983006"/>
              <a:gd name="connsiteX0" fmla="*/ 0 w 7282207"/>
              <a:gd name="connsiteY0" fmla="*/ 22860 h 3983006"/>
              <a:gd name="connsiteX1" fmla="*/ 0 w 7282207"/>
              <a:gd name="connsiteY1" fmla="*/ 22860 h 3983006"/>
              <a:gd name="connsiteX2" fmla="*/ 7235353 w 7282207"/>
              <a:gd name="connsiteY2" fmla="*/ 43686 h 3983006"/>
              <a:gd name="connsiteX3" fmla="*/ 7282207 w 7282207"/>
              <a:gd name="connsiteY3" fmla="*/ 91440 h 3983006"/>
              <a:gd name="connsiteX4" fmla="*/ 7282207 w 7282207"/>
              <a:gd name="connsiteY4" fmla="*/ 0 h 3983006"/>
              <a:gd name="connsiteX5" fmla="*/ 7225937 w 7282207"/>
              <a:gd name="connsiteY5" fmla="*/ 3983006 h 3983006"/>
              <a:gd name="connsiteX6" fmla="*/ 7262864 w 7282207"/>
              <a:gd name="connsiteY6" fmla="*/ 3940803 h 3983006"/>
              <a:gd name="connsiteX7" fmla="*/ 0 w 7282207"/>
              <a:gd name="connsiteY7" fmla="*/ 3926736 h 3983006"/>
              <a:gd name="connsiteX8" fmla="*/ 0 w 7282207"/>
              <a:gd name="connsiteY8" fmla="*/ 3926736 h 3983006"/>
              <a:gd name="connsiteX9" fmla="*/ 0 w 7282207"/>
              <a:gd name="connsiteY9" fmla="*/ 22860 h 3983006"/>
              <a:gd name="connsiteX0" fmla="*/ 0 w 7282207"/>
              <a:gd name="connsiteY0" fmla="*/ 22860 h 3983006"/>
              <a:gd name="connsiteX1" fmla="*/ 0 w 7282207"/>
              <a:gd name="connsiteY1" fmla="*/ 22860 h 3983006"/>
              <a:gd name="connsiteX2" fmla="*/ 7235353 w 7282207"/>
              <a:gd name="connsiteY2" fmla="*/ 43686 h 3983006"/>
              <a:gd name="connsiteX3" fmla="*/ 7282207 w 7282207"/>
              <a:gd name="connsiteY3" fmla="*/ 91440 h 3983006"/>
              <a:gd name="connsiteX4" fmla="*/ 7236487 w 7282207"/>
              <a:gd name="connsiteY4" fmla="*/ 0 h 3983006"/>
              <a:gd name="connsiteX5" fmla="*/ 7225937 w 7282207"/>
              <a:gd name="connsiteY5" fmla="*/ 3983006 h 3983006"/>
              <a:gd name="connsiteX6" fmla="*/ 7262864 w 7282207"/>
              <a:gd name="connsiteY6" fmla="*/ 3940803 h 3983006"/>
              <a:gd name="connsiteX7" fmla="*/ 0 w 7282207"/>
              <a:gd name="connsiteY7" fmla="*/ 3926736 h 3983006"/>
              <a:gd name="connsiteX8" fmla="*/ 0 w 7282207"/>
              <a:gd name="connsiteY8" fmla="*/ 3926736 h 3983006"/>
              <a:gd name="connsiteX9" fmla="*/ 0 w 7282207"/>
              <a:gd name="connsiteY9" fmla="*/ 22860 h 3983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82207" h="3983006">
                <a:moveTo>
                  <a:pt x="0" y="22860"/>
                </a:moveTo>
                <a:lnTo>
                  <a:pt x="0" y="22860"/>
                </a:lnTo>
                <a:lnTo>
                  <a:pt x="7235353" y="43686"/>
                </a:lnTo>
                <a:lnTo>
                  <a:pt x="7282207" y="91440"/>
                </a:lnTo>
                <a:lnTo>
                  <a:pt x="7236487" y="0"/>
                </a:lnTo>
                <a:cubicBezTo>
                  <a:pt x="7232970" y="1327669"/>
                  <a:pt x="7229454" y="2655337"/>
                  <a:pt x="7225937" y="3983006"/>
                </a:cubicBezTo>
                <a:lnTo>
                  <a:pt x="7262864" y="3940803"/>
                </a:lnTo>
                <a:lnTo>
                  <a:pt x="0" y="3926736"/>
                </a:lnTo>
                <a:lnTo>
                  <a:pt x="0" y="3926736"/>
                </a:lnTo>
                <a:lnTo>
                  <a:pt x="0" y="22860"/>
                </a:lnTo>
                <a:close/>
              </a:path>
            </a:pathLst>
          </a:custGeom>
          <a:solidFill>
            <a:srgbClr val="1A90C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548640" rIns="365760" bIns="182880" rtlCol="0" anchor="ctr"/>
          <a:lstStyle/>
          <a:p>
            <a:r>
              <a:rPr lang="en-US" sz="4400" b="1">
                <a:latin typeface="Roboto"/>
                <a:ea typeface="Roboto"/>
                <a:cs typeface="Roboto"/>
              </a:rPr>
              <a:t>7B.  Consideration of 2026-2027 Work Plan and Budget</a:t>
            </a:r>
          </a:p>
          <a:p>
            <a:endParaRPr lang="en-US" sz="32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en-US" sz="12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A39B3D-E310-8B63-87F3-D6DD763C3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11" y="6087945"/>
            <a:ext cx="2984127" cy="5460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3DEB29F-B4A6-2394-B7D2-0A65922F6B75}"/>
              </a:ext>
            </a:extLst>
          </p:cNvPr>
          <p:cNvSpPr/>
          <p:nvPr/>
        </p:nvSpPr>
        <p:spPr>
          <a:xfrm>
            <a:off x="295421" y="1510793"/>
            <a:ext cx="116497" cy="3903876"/>
          </a:xfrm>
          <a:prstGeom prst="rect">
            <a:avLst/>
          </a:prstGeom>
          <a:solidFill>
            <a:srgbClr val="4CD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228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4366C-B527-4078-FF6C-595F4F5A8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Roboto"/>
                <a:ea typeface="Roboto"/>
                <a:cs typeface="Roboto"/>
              </a:rPr>
              <a:t>Supplemental Budget Slides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745EAC-F838-375B-E421-CF73AD185100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6DD42-43A7-EB99-A273-B851FA076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D45E17-EBE0-2D46-9143-E0B23FFFCA63}"/>
              </a:ext>
            </a:extLst>
          </p:cNvPr>
          <p:cNvSpPr txBox="1"/>
          <p:nvPr/>
        </p:nvSpPr>
        <p:spPr>
          <a:xfrm>
            <a:off x="693008" y="6461792"/>
            <a:ext cx="141530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 err="1">
                <a:latin typeface="Roboto"/>
              </a:rPr>
              <a:t>Agend</a:t>
            </a:r>
            <a:r>
              <a:rPr lang="en-US" sz="1200" i="1">
                <a:latin typeface="Roboto"/>
              </a:rPr>
              <a:t>a Item 7B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55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ED992-E021-2B47-73E8-B865016ED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EDCBB-56B1-4AEF-FA10-90D9425C1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>
                <a:solidFill>
                  <a:srgbClr val="FFFFFF"/>
                </a:solidFill>
                <a:latin typeface="Roboto"/>
                <a:ea typeface="Roboto"/>
                <a:cs typeface="Roboto"/>
              </a:rPr>
              <a:t>YOY by Accounting Category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E3BA94-87CE-4060-4C76-6C79D9C80F80}"/>
              </a:ext>
            </a:extLst>
          </p:cNvPr>
          <p:cNvSpPr txBox="1"/>
          <p:nvPr/>
        </p:nvSpPr>
        <p:spPr>
          <a:xfrm>
            <a:off x="97085" y="6579023"/>
            <a:ext cx="141530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 err="1">
                <a:latin typeface="Roboto"/>
              </a:rPr>
              <a:t>Agend</a:t>
            </a:r>
            <a:r>
              <a:rPr lang="en-US" sz="1200" i="1">
                <a:latin typeface="Roboto"/>
              </a:rPr>
              <a:t>a Item 7B</a:t>
            </a:r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902C55D-BEAD-435B-5356-881799B610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45516"/>
              </p:ext>
            </p:extLst>
          </p:nvPr>
        </p:nvGraphicFramePr>
        <p:xfrm>
          <a:off x="97692" y="1406769"/>
          <a:ext cx="6832962" cy="5077967"/>
        </p:xfrm>
        <a:graphic>
          <a:graphicData uri="http://schemas.openxmlformats.org/drawingml/2006/table">
            <a:tbl>
              <a:tblPr firstRow="1" firstCol="1" lastRow="1"/>
              <a:tblGrid>
                <a:gridCol w="2766923">
                  <a:extLst>
                    <a:ext uri="{9D8B030D-6E8A-4147-A177-3AD203B41FA5}">
                      <a16:colId xmlns:a16="http://schemas.microsoft.com/office/drawing/2014/main" val="2989895466"/>
                    </a:ext>
                  </a:extLst>
                </a:gridCol>
                <a:gridCol w="1165917">
                  <a:extLst>
                    <a:ext uri="{9D8B030D-6E8A-4147-A177-3AD203B41FA5}">
                      <a16:colId xmlns:a16="http://schemas.microsoft.com/office/drawing/2014/main" val="1771403270"/>
                    </a:ext>
                  </a:extLst>
                </a:gridCol>
                <a:gridCol w="1260917">
                  <a:extLst>
                    <a:ext uri="{9D8B030D-6E8A-4147-A177-3AD203B41FA5}">
                      <a16:colId xmlns:a16="http://schemas.microsoft.com/office/drawing/2014/main" val="2179522471"/>
                    </a:ext>
                  </a:extLst>
                </a:gridCol>
                <a:gridCol w="1639205">
                  <a:extLst>
                    <a:ext uri="{9D8B030D-6E8A-4147-A177-3AD203B41FA5}">
                      <a16:colId xmlns:a16="http://schemas.microsoft.com/office/drawing/2014/main" val="3862637983"/>
                    </a:ext>
                  </a:extLst>
                </a:gridCol>
              </a:tblGrid>
              <a:tr h="323394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Item</a:t>
                      </a: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 </a:t>
                      </a:r>
                      <a:endParaRPr lang="en-US" sz="1400" b="0" i="0"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55372" marR="55372" marT="27686" marB="2768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400" b="1" i="0" u="sng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2026-2027</a:t>
                      </a: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 </a:t>
                      </a:r>
                      <a:endParaRPr lang="en-US" sz="1400" b="0" i="0"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55372" marR="55372" marT="27686" marB="2768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400" b="1" i="0" u="sng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2025-2026</a:t>
                      </a: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 </a:t>
                      </a:r>
                      <a:endParaRPr lang="en-US" sz="1400" b="0" i="0"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55372" marR="55372" marT="27686" marB="2768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400" b="1" i="0" u="sng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% Difference</a:t>
                      </a: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 </a:t>
                      </a:r>
                      <a:endParaRPr lang="en-US" sz="1400" b="0" i="0"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55372" marR="55372" marT="27686" marB="2768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385198"/>
                  </a:ext>
                </a:extLst>
              </a:tr>
              <a:tr h="288745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Font typeface="+mj-lt"/>
                        <a:buAutoNum type="arabicPeriod"/>
                      </a:pPr>
                      <a:r>
                        <a:rPr lang="en-US" sz="1400" b="1" i="0" u="sng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Revenues</a:t>
                      </a: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 </a:t>
                      </a:r>
                      <a:endParaRPr lang="en-US" sz="1400" b="0" i="0"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55372" marR="55372" marT="27686" marB="2768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00"/>
                        </a:lnSpc>
                        <a:buNone/>
                      </a:pPr>
                      <a:endParaRPr lang="en-US" sz="1400" b="0" i="0"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55372" marR="55372" marT="27686" marB="2768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00"/>
                        </a:lnSpc>
                        <a:buNone/>
                      </a:pPr>
                      <a:endParaRPr lang="en-US" sz="1400" b="0" i="0"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55372" marR="55372" marT="27686" marB="2768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00"/>
                        </a:lnSpc>
                        <a:buNone/>
                      </a:pPr>
                      <a:endParaRPr lang="en-US" sz="1400" b="0" i="0"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55372" marR="55372" marT="27686" marB="27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0548869"/>
                  </a:ext>
                </a:extLst>
              </a:tr>
              <a:tr h="461993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Market / Counterparty Project Revenues </a:t>
                      </a:r>
                      <a:endParaRPr lang="en-US" sz="1400" b="0" i="0"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55372" marR="55372" marT="27686" marB="2768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400" b="0" i="0">
                          <a:effectLst/>
                          <a:latin typeface="Roboto"/>
                          <a:ea typeface="Roboto"/>
                          <a:cs typeface="Roboto"/>
                        </a:rPr>
                        <a:t>$5,119,758 </a:t>
                      </a:r>
                    </a:p>
                  </a:txBody>
                  <a:tcPr marL="55372" marR="55372" marT="27686" marB="2768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400" b="0" i="0">
                          <a:effectLst/>
                          <a:latin typeface="Roboto"/>
                          <a:ea typeface="Roboto"/>
                          <a:cs typeface="Roboto"/>
                        </a:rPr>
                        <a:t>$6,135,848 </a:t>
                      </a:r>
                    </a:p>
                  </a:txBody>
                  <a:tcPr marL="55372" marR="55372" marT="27686" marB="2768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400" b="1" i="0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-17%</a:t>
                      </a:r>
                      <a:r>
                        <a:rPr lang="en-US" sz="1400" b="0" i="0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 </a:t>
                      </a:r>
                    </a:p>
                  </a:txBody>
                  <a:tcPr marL="55372" marR="55372" marT="27686" marB="2768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455518"/>
                  </a:ext>
                </a:extLst>
              </a:tr>
              <a:tr h="265645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buNone/>
                      </a:pPr>
                      <a:endParaRPr lang="en-US" sz="1400" b="0" i="0"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55372" marR="55372" marT="27686" marB="2768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00"/>
                        </a:lnSpc>
                        <a:buNone/>
                      </a:pPr>
                      <a:endParaRPr lang="en-US" sz="1400" b="0" i="0"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55372" marR="55372" marT="27686" marB="2768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00"/>
                        </a:lnSpc>
                        <a:buNone/>
                      </a:pPr>
                      <a:endParaRPr lang="en-US" sz="1400" b="0" i="0"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55372" marR="55372" marT="27686" marB="2768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00"/>
                        </a:lnSpc>
                        <a:buNone/>
                      </a:pPr>
                      <a:endParaRPr lang="en-US" sz="1400" b="0" i="0">
                        <a:solidFill>
                          <a:schemeClr val="tx1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55372" marR="55372" marT="27686" marB="27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659340"/>
                  </a:ext>
                </a:extLst>
              </a:tr>
              <a:tr h="288745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Font typeface="+mj-lt"/>
                        <a:buAutoNum type="arabicPeriod" startAt="2"/>
                      </a:pPr>
                      <a:r>
                        <a:rPr lang="en-US" sz="1400" b="1" i="0" u="sng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Expenses</a:t>
                      </a: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 </a:t>
                      </a:r>
                      <a:endParaRPr lang="en-US" sz="1400" b="0" i="0"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55372" marR="55372" marT="27686" marB="2768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00"/>
                        </a:lnSpc>
                        <a:buNone/>
                      </a:pPr>
                      <a:endParaRPr lang="en-US" sz="1400" b="0" i="0"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55372" marR="55372" marT="27686" marB="2768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00"/>
                        </a:lnSpc>
                        <a:buNone/>
                      </a:pPr>
                      <a:endParaRPr lang="en-US" sz="1400" b="0" i="0"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55372" marR="55372" marT="27686" marB="2768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00"/>
                        </a:lnSpc>
                        <a:buNone/>
                      </a:pPr>
                      <a:endParaRPr lang="en-US" sz="1400" b="0" i="0">
                        <a:solidFill>
                          <a:schemeClr val="tx1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55372" marR="55372" marT="27686" marB="27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327599"/>
                  </a:ext>
                </a:extLst>
              </a:tr>
              <a:tr h="288745">
                <a:tc>
                  <a:txBody>
                    <a:bodyPr/>
                    <a:lstStyle/>
                    <a:p>
                      <a:pPr lvl="1"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A. ESSA and PPA Expenses </a:t>
                      </a:r>
                      <a:endParaRPr lang="pt-BR" sz="1400" b="0" i="0"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55372" marR="55372" marT="27686" marB="2768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400" b="0" i="0">
                          <a:effectLst/>
                          <a:latin typeface="Roboto"/>
                          <a:ea typeface="Roboto"/>
                          <a:cs typeface="Roboto"/>
                        </a:rPr>
                        <a:t>$20,250,000 </a:t>
                      </a:r>
                    </a:p>
                  </a:txBody>
                  <a:tcPr marL="55372" marR="55372" marT="27686" marB="2768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400" b="0" i="0">
                          <a:effectLst/>
                          <a:latin typeface="Roboto"/>
                          <a:ea typeface="Roboto"/>
                          <a:cs typeface="Roboto"/>
                        </a:rPr>
                        <a:t>$4,218,750 </a:t>
                      </a:r>
                    </a:p>
                  </a:txBody>
                  <a:tcPr marL="55372" marR="55372" marT="27686" marB="2768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400" b="0" i="0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380% </a:t>
                      </a:r>
                    </a:p>
                  </a:txBody>
                  <a:tcPr marL="55372" marR="55372" marT="27686" marB="27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806788"/>
                  </a:ext>
                </a:extLst>
              </a:tr>
              <a:tr h="288745">
                <a:tc>
                  <a:txBody>
                    <a:bodyPr/>
                    <a:lstStyle/>
                    <a:p>
                      <a:pPr lvl="1" algn="r" rtl="0" fontAlgn="base">
                        <a:lnSpc>
                          <a:spcPts val="1275"/>
                        </a:lnSpc>
                        <a:buNone/>
                      </a:pPr>
                      <a:endParaRPr lang="en-US" sz="1400" b="1" i="0">
                        <a:solidFill>
                          <a:srgbClr val="000000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55372" marR="55372" marT="27686" marB="2768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00"/>
                        </a:lnSpc>
                        <a:buNone/>
                      </a:pPr>
                      <a:endParaRPr lang="en-US" sz="1400" b="0" i="0"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55372" marR="55372" marT="27686" marB="2768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00"/>
                        </a:lnSpc>
                        <a:buNone/>
                      </a:pPr>
                      <a:endParaRPr lang="en-US" sz="1400" b="0" i="0"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55372" marR="55372" marT="27686" marB="2768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00"/>
                        </a:lnSpc>
                        <a:buNone/>
                      </a:pPr>
                      <a:endParaRPr lang="en-US" sz="1400" b="0" i="0">
                        <a:solidFill>
                          <a:schemeClr val="tx1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55372" marR="55372" marT="27686" marB="27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191904"/>
                  </a:ext>
                </a:extLst>
              </a:tr>
              <a:tr h="288745">
                <a:tc>
                  <a:txBody>
                    <a:bodyPr/>
                    <a:lstStyle/>
                    <a:p>
                      <a:pPr lvl="1"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B. Personnel </a:t>
                      </a:r>
                      <a:endParaRPr lang="en-US" sz="1400" b="0" i="0"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55372" marR="55372" marT="27686" marB="2768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400" b="0" i="0">
                          <a:effectLst/>
                          <a:latin typeface="Roboto"/>
                          <a:ea typeface="Roboto"/>
                          <a:cs typeface="Roboto"/>
                        </a:rPr>
                        <a:t>$1,972,036 </a:t>
                      </a:r>
                    </a:p>
                  </a:txBody>
                  <a:tcPr marL="55372" marR="55372" marT="27686" marB="2768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400" b="0" i="0">
                          <a:effectLst/>
                          <a:latin typeface="Roboto"/>
                          <a:ea typeface="Roboto"/>
                          <a:cs typeface="Roboto"/>
                        </a:rPr>
                        <a:t>$1,859,238 </a:t>
                      </a:r>
                    </a:p>
                  </a:txBody>
                  <a:tcPr marL="55372" marR="55372" marT="27686" marB="2768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400" b="0" i="0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 6%</a:t>
                      </a:r>
                    </a:p>
                  </a:txBody>
                  <a:tcPr marL="55372" marR="55372" marT="27686" marB="27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2456222"/>
                  </a:ext>
                </a:extLst>
              </a:tr>
              <a:tr h="288745">
                <a:tc>
                  <a:txBody>
                    <a:bodyPr/>
                    <a:lstStyle/>
                    <a:p>
                      <a:pPr lvl="1" algn="ctr" rtl="0" fontAlgn="base">
                        <a:lnSpc>
                          <a:spcPts val="1275"/>
                        </a:lnSpc>
                        <a:buNone/>
                      </a:pPr>
                      <a:endParaRPr lang="en-US" sz="1400" b="1" i="0">
                        <a:solidFill>
                          <a:srgbClr val="000000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55372" marR="55372" marT="27686" marB="2768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00"/>
                        </a:lnSpc>
                        <a:buNone/>
                      </a:pPr>
                      <a:endParaRPr lang="en-US" sz="1400" b="0" i="0"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55372" marR="55372" marT="27686" marB="2768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00"/>
                        </a:lnSpc>
                        <a:buNone/>
                      </a:pPr>
                      <a:endParaRPr lang="en-US" sz="1400" b="0" i="0"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55372" marR="55372" marT="27686" marB="2768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00"/>
                        </a:lnSpc>
                        <a:buNone/>
                      </a:pPr>
                      <a:endParaRPr lang="en-US" sz="1400" b="0" i="0">
                        <a:solidFill>
                          <a:schemeClr val="tx1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55372" marR="55372" marT="27686" marB="27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8425830"/>
                  </a:ext>
                </a:extLst>
              </a:tr>
              <a:tr h="288745">
                <a:tc>
                  <a:txBody>
                    <a:bodyPr/>
                    <a:lstStyle/>
                    <a:p>
                      <a:pPr lvl="1"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C. Professional Services </a:t>
                      </a:r>
                      <a:endParaRPr lang="en-US" sz="1400" b="0" i="0"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55372" marR="55372" marT="27686" marB="2768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ts val="1275"/>
                        </a:lnSpc>
                        <a:buNone/>
                      </a:pPr>
                      <a:r>
                        <a:rPr lang="en-US" sz="1400" b="0" i="0" kern="1200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 $2,221,054</a:t>
                      </a:r>
                    </a:p>
                  </a:txBody>
                  <a:tcPr marL="55372" marR="55372" marT="27686" marB="2768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ts val="1275"/>
                        </a:lnSpc>
                        <a:buNone/>
                      </a:pPr>
                      <a:r>
                        <a:rPr lang="en-US" sz="1400" b="0" i="0" kern="1200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$2,293,260</a:t>
                      </a:r>
                    </a:p>
                  </a:txBody>
                  <a:tcPr marL="55372" marR="55372" marT="27686" marB="2768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ts val="1275"/>
                        </a:lnSpc>
                        <a:buNone/>
                      </a:pPr>
                      <a:r>
                        <a:rPr lang="en-US" sz="1400" b="0" i="0" kern="1200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-3%</a:t>
                      </a:r>
                    </a:p>
                  </a:txBody>
                  <a:tcPr marL="55372" marR="55372" marT="27686" marB="27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5156255"/>
                  </a:ext>
                </a:extLst>
              </a:tr>
              <a:tr h="288745">
                <a:tc>
                  <a:txBody>
                    <a:bodyPr/>
                    <a:lstStyle/>
                    <a:p>
                      <a:pPr lvl="1" algn="ctr" rtl="0" fontAlgn="base">
                        <a:lnSpc>
                          <a:spcPts val="1275"/>
                        </a:lnSpc>
                        <a:buNone/>
                      </a:pPr>
                      <a:endParaRPr lang="en-US" sz="1400" b="1" i="0">
                        <a:solidFill>
                          <a:srgbClr val="000000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55372" marR="55372" marT="27686" marB="2768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00"/>
                        </a:lnSpc>
                        <a:buNone/>
                      </a:pPr>
                      <a:endParaRPr lang="en-US" sz="1400" b="0" i="0"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55372" marR="55372" marT="27686" marB="2768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00"/>
                        </a:lnSpc>
                        <a:buNone/>
                      </a:pPr>
                      <a:endParaRPr lang="en-US" sz="1400" b="0" i="0"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55372" marR="55372" marT="27686" marB="2768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00"/>
                        </a:lnSpc>
                        <a:buNone/>
                      </a:pPr>
                      <a:endParaRPr lang="en-US" sz="1400" b="0" i="0">
                        <a:solidFill>
                          <a:schemeClr val="tx1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55372" marR="55372" marT="27686" marB="27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0366204"/>
                  </a:ext>
                </a:extLst>
              </a:tr>
              <a:tr h="461993">
                <a:tc>
                  <a:txBody>
                    <a:bodyPr/>
                    <a:lstStyle/>
                    <a:p>
                      <a:pPr lvl="1"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D. Other Operating Expenses </a:t>
                      </a:r>
                      <a:endParaRPr lang="en-US" sz="1400" b="0" i="0"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55372" marR="55372" marT="27686" marB="2768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400" b="0" i="0" kern="1200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$468,617  </a:t>
                      </a:r>
                    </a:p>
                  </a:txBody>
                  <a:tcPr marL="55372" marR="55372" marT="27686" marB="2768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$1,087,048  </a:t>
                      </a:r>
                    </a:p>
                  </a:txBody>
                  <a:tcPr marL="55372" marR="55372" marT="27686" marB="2768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-57% </a:t>
                      </a:r>
                    </a:p>
                  </a:txBody>
                  <a:tcPr marL="55372" marR="55372" marT="27686" marB="27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23219"/>
                  </a:ext>
                </a:extLst>
              </a:tr>
              <a:tr h="288745"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endParaRPr lang="en-US" sz="1400" b="1" i="0">
                        <a:solidFill>
                          <a:srgbClr val="000000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55372" marR="55372" marT="27686" marB="2768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00"/>
                        </a:lnSpc>
                        <a:buNone/>
                      </a:pPr>
                      <a:endParaRPr lang="en-US" sz="1400" b="0" i="0"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55372" marR="55372" marT="27686" marB="2768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00"/>
                        </a:lnSpc>
                        <a:buNone/>
                      </a:pPr>
                      <a:endParaRPr lang="en-US" sz="1400" b="0" i="0"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55372" marR="55372" marT="27686" marB="2768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00"/>
                        </a:lnSpc>
                        <a:buNone/>
                      </a:pPr>
                      <a:endParaRPr lang="en-US" sz="1400" b="0" i="0">
                        <a:solidFill>
                          <a:schemeClr val="tx1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55372" marR="55372" marT="27686" marB="27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0181743"/>
                  </a:ext>
                </a:extLst>
              </a:tr>
              <a:tr h="288745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Total Expenses (A+B+C+D)</a:t>
                      </a: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 </a:t>
                      </a:r>
                      <a:endParaRPr lang="en-US" sz="1400" b="0" i="0"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55372" marR="55372" marT="27686" marB="2768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400" b="1" i="0">
                          <a:effectLst/>
                          <a:latin typeface="Roboto"/>
                          <a:ea typeface="Roboto"/>
                          <a:cs typeface="Roboto"/>
                        </a:rPr>
                        <a:t>$24,911,707</a:t>
                      </a:r>
                      <a:r>
                        <a:rPr lang="en-US" sz="1400" b="0" i="0">
                          <a:effectLst/>
                          <a:latin typeface="Roboto"/>
                          <a:ea typeface="Roboto"/>
                          <a:cs typeface="Roboto"/>
                        </a:rPr>
                        <a:t> </a:t>
                      </a:r>
                    </a:p>
                  </a:txBody>
                  <a:tcPr marL="55372" marR="55372" marT="27686" marB="2768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400" b="1" i="0">
                          <a:effectLst/>
                          <a:latin typeface="Roboto"/>
                          <a:ea typeface="Roboto"/>
                          <a:cs typeface="Roboto"/>
                        </a:rPr>
                        <a:t>$9,458,296</a:t>
                      </a:r>
                      <a:r>
                        <a:rPr lang="en-US" sz="1400" b="0" i="0">
                          <a:effectLst/>
                          <a:latin typeface="Roboto"/>
                          <a:ea typeface="Roboto"/>
                          <a:cs typeface="Roboto"/>
                        </a:rPr>
                        <a:t> </a:t>
                      </a:r>
                    </a:p>
                  </a:txBody>
                  <a:tcPr marL="55372" marR="55372" marT="27686" marB="2768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400" b="1" i="0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163%</a:t>
                      </a:r>
                      <a:r>
                        <a:rPr lang="en-US" sz="1400" b="0" i="0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 </a:t>
                      </a:r>
                    </a:p>
                  </a:txBody>
                  <a:tcPr marL="55372" marR="55372" marT="27686" marB="27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838452"/>
                  </a:ext>
                </a:extLst>
              </a:tr>
              <a:tr h="288745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endParaRPr lang="en-US" sz="1400" b="1" i="0">
                        <a:solidFill>
                          <a:srgbClr val="000000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55372" marR="55372" marT="27686" marB="2768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endParaRPr lang="en-US" sz="1400" b="1" i="0">
                        <a:solidFill>
                          <a:srgbClr val="000000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55372" marR="55372" marT="27686" marB="2768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endParaRPr lang="en-US" sz="1400" b="1" i="0">
                        <a:solidFill>
                          <a:srgbClr val="000000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55372" marR="55372" marT="27686" marB="2768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endParaRPr lang="en-US" sz="1400" b="1" i="0">
                        <a:solidFill>
                          <a:schemeClr val="tx1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55372" marR="55372" marT="27686" marB="27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568311"/>
                  </a:ext>
                </a:extLst>
              </a:tr>
              <a:tr h="288745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Net Expenditures (II – I)</a:t>
                      </a: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 </a:t>
                      </a:r>
                      <a:endParaRPr lang="en-US" sz="1400" b="0" i="0"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55372" marR="55372" marT="27686" marB="2768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$19,791,949</a:t>
                      </a: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 </a:t>
                      </a:r>
                      <a:endParaRPr lang="en-US" sz="1400" b="0" i="0"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55372" marR="55372" marT="27686" marB="2768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$3,322,448</a:t>
                      </a: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 </a:t>
                      </a:r>
                      <a:endParaRPr lang="en-US" sz="1400" b="0" i="0"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55372" marR="55372" marT="27686" marB="2768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400" b="1" i="0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496%</a:t>
                      </a:r>
                      <a:r>
                        <a:rPr lang="en-US" sz="1400" b="0" i="0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 </a:t>
                      </a:r>
                    </a:p>
                  </a:txBody>
                  <a:tcPr marL="55372" marR="55372" marT="27686" marB="27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052926"/>
                  </a:ext>
                </a:extLst>
              </a:tr>
            </a:tbl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C548971-D263-9B09-603B-486FFD70AE18}"/>
              </a:ext>
              <a:ext uri="{147F2762-F138-4A5C-976F-8EAC2B608ADB}">
                <a16:predDERef xmlns:a16="http://schemas.microsoft.com/office/drawing/2014/main" pred="{076BF810-6351-528F-F384-D7431B358F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7712776"/>
              </p:ext>
            </p:extLst>
          </p:nvPr>
        </p:nvGraphicFramePr>
        <p:xfrm>
          <a:off x="7022734" y="1668462"/>
          <a:ext cx="5151560" cy="235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ubtitle 2">
            <a:extLst>
              <a:ext uri="{FF2B5EF4-FFF2-40B4-BE49-F238E27FC236}">
                <a16:creationId xmlns:a16="http://schemas.microsoft.com/office/drawing/2014/main" id="{3DE5B870-734B-135A-D5E8-B75459FFFA35}"/>
              </a:ext>
            </a:extLst>
          </p:cNvPr>
          <p:cNvSpPr txBox="1">
            <a:spLocks/>
          </p:cNvSpPr>
          <p:nvPr/>
        </p:nvSpPr>
        <p:spPr>
          <a:xfrm>
            <a:off x="6999070" y="4698117"/>
            <a:ext cx="5194127" cy="167694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har char="•"/>
            </a:pPr>
            <a:r>
              <a:rPr lang="en-US" sz="1600">
                <a:latin typeface="Roboto"/>
                <a:ea typeface="Roboto"/>
                <a:cs typeface="Roboto"/>
              </a:rPr>
              <a:t>Other Operating Expenses down reduced based on prior year scope, reduced contingency, small recategorizations</a:t>
            </a:r>
          </a:p>
          <a:p>
            <a:pPr marL="342900" indent="-342900">
              <a:buChar char="•"/>
            </a:pPr>
            <a:r>
              <a:rPr lang="en-US" sz="1600">
                <a:latin typeface="Roboto"/>
                <a:ea typeface="Roboto"/>
                <a:cs typeface="Roboto"/>
              </a:rPr>
              <a:t>Personnel count flat; cost increase due to staff working more during the year vs. prior year</a:t>
            </a:r>
            <a:endParaRPr lang="en-US" sz="1600">
              <a:ea typeface="Roboto"/>
              <a:cs typeface="Roboto"/>
            </a:endParaRPr>
          </a:p>
          <a:p>
            <a:endParaRPr lang="en-US" sz="1400">
              <a:ea typeface="Roboto"/>
              <a:cs typeface="Roboto"/>
            </a:endParaRPr>
          </a:p>
          <a:p>
            <a:pPr algn="ctr"/>
            <a:endParaRPr lang="en-US" sz="1400"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517667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C1A68-252C-7AD0-53E8-A3A57FD62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Roboto"/>
                <a:ea typeface="Roboto"/>
                <a:cs typeface="Roboto"/>
              </a:rPr>
              <a:t>Annually Authorized by Member</a:t>
            </a:r>
            <a:endParaRPr lang="en-US">
              <a:ea typeface="Roboto"/>
              <a:cs typeface="Roboto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553B18-2A91-35E3-893F-86E54678222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257536" y="4818844"/>
            <a:ext cx="11374083" cy="1217792"/>
          </a:xfrm>
        </p:spPr>
        <p:txBody>
          <a:bodyPr lIns="91440" tIns="45720" rIns="91440" bIns="4572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Roboto"/>
                <a:ea typeface="Roboto"/>
                <a:cs typeface="Roboto"/>
              </a:rPr>
              <a:t>Scope: G&amp;A, 3 research &amp; education projects, all-member solicitation and PPA negotiations, 4 Phase 2 projects, data set and report bulk buys, computer-based trainings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Roboto"/>
                <a:ea typeface="Roboto"/>
                <a:cs typeface="Roboto"/>
              </a:rPr>
              <a:t>Reflects potential participation – members must still opt in to projects</a:t>
            </a:r>
          </a:p>
          <a:p>
            <a:pPr algn="ctr"/>
            <a:endParaRPr lang="en-US" sz="2000">
              <a:ea typeface="Roboto"/>
              <a:cs typeface="Robot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9F9C4C-23F6-E11D-1BC1-FE6419DC7FCA}"/>
              </a:ext>
            </a:extLst>
          </p:cNvPr>
          <p:cNvSpPr txBox="1"/>
          <p:nvPr/>
        </p:nvSpPr>
        <p:spPr>
          <a:xfrm>
            <a:off x="254000" y="6323541"/>
            <a:ext cx="211666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Agenda Item 7B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0BEEEB6-88F0-B8CB-5968-C9DB5FD704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47327"/>
              </p:ext>
            </p:extLst>
          </p:nvPr>
        </p:nvGraphicFramePr>
        <p:xfrm>
          <a:off x="285750" y="1611799"/>
          <a:ext cx="11355357" cy="2837901"/>
        </p:xfrm>
        <a:graphic>
          <a:graphicData uri="http://schemas.openxmlformats.org/drawingml/2006/table">
            <a:tbl>
              <a:tblPr/>
              <a:tblGrid>
                <a:gridCol w="2147902">
                  <a:extLst>
                    <a:ext uri="{9D8B030D-6E8A-4147-A177-3AD203B41FA5}">
                      <a16:colId xmlns:a16="http://schemas.microsoft.com/office/drawing/2014/main" val="1140000928"/>
                    </a:ext>
                  </a:extLst>
                </a:gridCol>
                <a:gridCol w="958668">
                  <a:extLst>
                    <a:ext uri="{9D8B030D-6E8A-4147-A177-3AD203B41FA5}">
                      <a16:colId xmlns:a16="http://schemas.microsoft.com/office/drawing/2014/main" val="1159367693"/>
                    </a:ext>
                  </a:extLst>
                </a:gridCol>
                <a:gridCol w="1031478">
                  <a:extLst>
                    <a:ext uri="{9D8B030D-6E8A-4147-A177-3AD203B41FA5}">
                      <a16:colId xmlns:a16="http://schemas.microsoft.com/office/drawing/2014/main" val="2201586263"/>
                    </a:ext>
                  </a:extLst>
                </a:gridCol>
                <a:gridCol w="1225638">
                  <a:extLst>
                    <a:ext uri="{9D8B030D-6E8A-4147-A177-3AD203B41FA5}">
                      <a16:colId xmlns:a16="http://schemas.microsoft.com/office/drawing/2014/main" val="1939278977"/>
                    </a:ext>
                  </a:extLst>
                </a:gridCol>
                <a:gridCol w="1128558">
                  <a:extLst>
                    <a:ext uri="{9D8B030D-6E8A-4147-A177-3AD203B41FA5}">
                      <a16:colId xmlns:a16="http://schemas.microsoft.com/office/drawing/2014/main" val="2442520524"/>
                    </a:ext>
                  </a:extLst>
                </a:gridCol>
                <a:gridCol w="791811">
                  <a:extLst>
                    <a:ext uri="{9D8B030D-6E8A-4147-A177-3AD203B41FA5}">
                      <a16:colId xmlns:a16="http://schemas.microsoft.com/office/drawing/2014/main" val="2003817309"/>
                    </a:ext>
                  </a:extLst>
                </a:gridCol>
                <a:gridCol w="788777">
                  <a:extLst>
                    <a:ext uri="{9D8B030D-6E8A-4147-A177-3AD203B41FA5}">
                      <a16:colId xmlns:a16="http://schemas.microsoft.com/office/drawing/2014/main" val="1551666081"/>
                    </a:ext>
                  </a:extLst>
                </a:gridCol>
                <a:gridCol w="800911">
                  <a:extLst>
                    <a:ext uri="{9D8B030D-6E8A-4147-A177-3AD203B41FA5}">
                      <a16:colId xmlns:a16="http://schemas.microsoft.com/office/drawing/2014/main" val="1273691554"/>
                    </a:ext>
                  </a:extLst>
                </a:gridCol>
                <a:gridCol w="791811">
                  <a:extLst>
                    <a:ext uri="{9D8B030D-6E8A-4147-A177-3AD203B41FA5}">
                      <a16:colId xmlns:a16="http://schemas.microsoft.com/office/drawing/2014/main" val="1991618386"/>
                    </a:ext>
                  </a:extLst>
                </a:gridCol>
                <a:gridCol w="791811">
                  <a:extLst>
                    <a:ext uri="{9D8B030D-6E8A-4147-A177-3AD203B41FA5}">
                      <a16:colId xmlns:a16="http://schemas.microsoft.com/office/drawing/2014/main" val="1803035285"/>
                    </a:ext>
                  </a:extLst>
                </a:gridCol>
                <a:gridCol w="897992">
                  <a:extLst>
                    <a:ext uri="{9D8B030D-6E8A-4147-A177-3AD203B41FA5}">
                      <a16:colId xmlns:a16="http://schemas.microsoft.com/office/drawing/2014/main" val="2181908075"/>
                    </a:ext>
                  </a:extLst>
                </a:gridCol>
              </a:tblGrid>
              <a:tr h="68936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Annually Authorized Projects (000s)</a:t>
                      </a:r>
                    </a:p>
                  </a:txBody>
                  <a:tcPr marL="8444" marR="8444" marT="8444" marB="4053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3CE</a:t>
                      </a:r>
                    </a:p>
                  </a:txBody>
                  <a:tcPr marL="8444" marR="8444" marT="8444" marB="4053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Ava</a:t>
                      </a:r>
                    </a:p>
                  </a:txBody>
                  <a:tcPr marL="8444" marR="8444" marT="8444" marB="4053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CPSF</a:t>
                      </a:r>
                    </a:p>
                  </a:txBody>
                  <a:tcPr marL="8444" marR="8444" marT="8444" marB="4053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PCE</a:t>
                      </a:r>
                    </a:p>
                  </a:txBody>
                  <a:tcPr marL="8444" marR="8444" marT="8444" marB="4053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RCEA</a:t>
                      </a:r>
                    </a:p>
                  </a:txBody>
                  <a:tcPr marL="8444" marR="8444" marT="8444" marB="4053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SCP</a:t>
                      </a:r>
                    </a:p>
                  </a:txBody>
                  <a:tcPr marL="8444" marR="8444" marT="8444" marB="4053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SJCE</a:t>
                      </a:r>
                    </a:p>
                  </a:txBody>
                  <a:tcPr marL="8444" marR="8444" marT="8444" marB="4053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SVCE</a:t>
                      </a:r>
                    </a:p>
                  </a:txBody>
                  <a:tcPr marL="8444" marR="8444" marT="8444" marB="4053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VCE</a:t>
                      </a:r>
                    </a:p>
                  </a:txBody>
                  <a:tcPr marL="8444" marR="8444" marT="8444" marB="4053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Total</a:t>
                      </a:r>
                    </a:p>
                  </a:txBody>
                  <a:tcPr marL="8444" marR="8444" marT="8444" marB="4053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999349"/>
                  </a:ext>
                </a:extLst>
              </a:tr>
              <a:tr h="39064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G&amp;A</a:t>
                      </a:r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($177)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($177)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($177)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($177)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($177)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($177)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($177)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($177)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($177)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($1,596)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129067"/>
                  </a:ext>
                </a:extLst>
              </a:tr>
              <a:tr h="39064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Phase 1 Costs</a:t>
                      </a:r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($39)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($39)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($39)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($39)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($39)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($39)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($39)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($39)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($39)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($352)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4489015"/>
                  </a:ext>
                </a:extLst>
              </a:tr>
              <a:tr h="39064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Phase 2 Costs</a:t>
                      </a:r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($138)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($195)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($75)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($45)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($7)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($28)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($57)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($76)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($16)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($636)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2467552"/>
                  </a:ext>
                </a:extLst>
              </a:tr>
              <a:tr h="39064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Phase 3 Costs</a:t>
                      </a:r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($24)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($24)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($24)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($24)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($24)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($2)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($17)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($24)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($17)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($182)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0309284"/>
                  </a:ext>
                </a:extLst>
              </a:tr>
              <a:tr h="58596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Total Net Benefits (Expenses)</a:t>
                      </a:r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($379)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($436)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($316)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($285)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($248)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($247)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($290)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($317)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($250)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($2,766)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302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7786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6F7DF-7E12-8DA1-19C9-D73ECCC44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06821-B7BF-209F-DB73-ED0476EA9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Roboto"/>
                <a:ea typeface="Roboto"/>
                <a:cs typeface="Roboto"/>
              </a:rPr>
              <a:t>Existing Authorized by Member</a:t>
            </a:r>
            <a:endParaRPr lang="en-US">
              <a:ea typeface="Roboto"/>
              <a:cs typeface="Roboto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61130-BF82-AF52-CD63-3261AF55F63F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23612" y="4789537"/>
            <a:ext cx="11344776" cy="934485"/>
          </a:xfrm>
        </p:spPr>
        <p:txBody>
          <a:bodyPr lIns="91440" tIns="45720" rIns="91440" bIns="4572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Roboto"/>
                <a:ea typeface="Roboto"/>
                <a:cs typeface="Roboto"/>
              </a:rPr>
              <a:t>Scope: 4 Phase 3 projects, 3 Phase 2s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Roboto"/>
                <a:ea typeface="Roboto"/>
                <a:cs typeface="Roboto"/>
              </a:rPr>
              <a:t>Reflects expected or known participation – phase 2s to activate in May 2026</a:t>
            </a:r>
          </a:p>
          <a:p>
            <a:pPr algn="ctr"/>
            <a:endParaRPr lang="en-US" sz="2000">
              <a:ea typeface="Roboto"/>
              <a:cs typeface="Roboto"/>
            </a:endParaRPr>
          </a:p>
          <a:p>
            <a:pPr algn="ctr"/>
            <a:endParaRPr lang="en-US" sz="2000">
              <a:ea typeface="Roboto"/>
              <a:cs typeface="Robot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5687F6-FA8E-145E-8100-C65A5E17C7F5}"/>
              </a:ext>
            </a:extLst>
          </p:cNvPr>
          <p:cNvSpPr txBox="1"/>
          <p:nvPr/>
        </p:nvSpPr>
        <p:spPr>
          <a:xfrm>
            <a:off x="254000" y="6323541"/>
            <a:ext cx="211666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Agenda Item 7B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6662D6-2E61-77EA-D39C-9A8E0FD419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532863"/>
              </p:ext>
            </p:extLst>
          </p:nvPr>
        </p:nvGraphicFramePr>
        <p:xfrm>
          <a:off x="254000" y="1904076"/>
          <a:ext cx="11514386" cy="2566101"/>
        </p:xfrm>
        <a:graphic>
          <a:graphicData uri="http://schemas.openxmlformats.org/drawingml/2006/table">
            <a:tbl>
              <a:tblPr/>
              <a:tblGrid>
                <a:gridCol w="2177982">
                  <a:extLst>
                    <a:ext uri="{9D8B030D-6E8A-4147-A177-3AD203B41FA5}">
                      <a16:colId xmlns:a16="http://schemas.microsoft.com/office/drawing/2014/main" val="1428749842"/>
                    </a:ext>
                  </a:extLst>
                </a:gridCol>
                <a:gridCol w="936204">
                  <a:extLst>
                    <a:ext uri="{9D8B030D-6E8A-4147-A177-3AD203B41FA5}">
                      <a16:colId xmlns:a16="http://schemas.microsoft.com/office/drawing/2014/main" val="3177594615"/>
                    </a:ext>
                  </a:extLst>
                </a:gridCol>
                <a:gridCol w="936204">
                  <a:extLst>
                    <a:ext uri="{9D8B030D-6E8A-4147-A177-3AD203B41FA5}">
                      <a16:colId xmlns:a16="http://schemas.microsoft.com/office/drawing/2014/main" val="2663096288"/>
                    </a:ext>
                  </a:extLst>
                </a:gridCol>
                <a:gridCol w="936204">
                  <a:extLst>
                    <a:ext uri="{9D8B030D-6E8A-4147-A177-3AD203B41FA5}">
                      <a16:colId xmlns:a16="http://schemas.microsoft.com/office/drawing/2014/main" val="2157146840"/>
                    </a:ext>
                  </a:extLst>
                </a:gridCol>
                <a:gridCol w="936204">
                  <a:extLst>
                    <a:ext uri="{9D8B030D-6E8A-4147-A177-3AD203B41FA5}">
                      <a16:colId xmlns:a16="http://schemas.microsoft.com/office/drawing/2014/main" val="944268833"/>
                    </a:ext>
                  </a:extLst>
                </a:gridCol>
                <a:gridCol w="936204">
                  <a:extLst>
                    <a:ext uri="{9D8B030D-6E8A-4147-A177-3AD203B41FA5}">
                      <a16:colId xmlns:a16="http://schemas.microsoft.com/office/drawing/2014/main" val="1082200809"/>
                    </a:ext>
                  </a:extLst>
                </a:gridCol>
                <a:gridCol w="936204">
                  <a:extLst>
                    <a:ext uri="{9D8B030D-6E8A-4147-A177-3AD203B41FA5}">
                      <a16:colId xmlns:a16="http://schemas.microsoft.com/office/drawing/2014/main" val="2863907442"/>
                    </a:ext>
                  </a:extLst>
                </a:gridCol>
                <a:gridCol w="936204">
                  <a:extLst>
                    <a:ext uri="{9D8B030D-6E8A-4147-A177-3AD203B41FA5}">
                      <a16:colId xmlns:a16="http://schemas.microsoft.com/office/drawing/2014/main" val="2877954518"/>
                    </a:ext>
                  </a:extLst>
                </a:gridCol>
                <a:gridCol w="936204">
                  <a:extLst>
                    <a:ext uri="{9D8B030D-6E8A-4147-A177-3AD203B41FA5}">
                      <a16:colId xmlns:a16="http://schemas.microsoft.com/office/drawing/2014/main" val="503476730"/>
                    </a:ext>
                  </a:extLst>
                </a:gridCol>
                <a:gridCol w="936204">
                  <a:extLst>
                    <a:ext uri="{9D8B030D-6E8A-4147-A177-3AD203B41FA5}">
                      <a16:colId xmlns:a16="http://schemas.microsoft.com/office/drawing/2014/main" val="1954886496"/>
                    </a:ext>
                  </a:extLst>
                </a:gridCol>
                <a:gridCol w="910568">
                  <a:extLst>
                    <a:ext uri="{9D8B030D-6E8A-4147-A177-3AD203B41FA5}">
                      <a16:colId xmlns:a16="http://schemas.microsoft.com/office/drawing/2014/main" val="808249257"/>
                    </a:ext>
                  </a:extLst>
                </a:gridCol>
              </a:tblGrid>
              <a:tr h="6762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Existing Authorized (000s)</a:t>
                      </a:r>
                    </a:p>
                  </a:txBody>
                  <a:tcPr marL="8444" marR="8444" marT="8444" marB="4053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3CE</a:t>
                      </a:r>
                    </a:p>
                  </a:txBody>
                  <a:tcPr marL="8444" marR="8444" marT="8444" marB="4053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Ava</a:t>
                      </a:r>
                    </a:p>
                  </a:txBody>
                  <a:tcPr marL="8444" marR="8444" marT="8444" marB="4053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CPSF</a:t>
                      </a:r>
                    </a:p>
                  </a:txBody>
                  <a:tcPr marL="8444" marR="8444" marT="8444" marB="4053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PCE</a:t>
                      </a:r>
                    </a:p>
                  </a:txBody>
                  <a:tcPr marL="8444" marR="8444" marT="8444" marB="4053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RCEA</a:t>
                      </a:r>
                    </a:p>
                  </a:txBody>
                  <a:tcPr marL="8444" marR="8444" marT="8444" marB="4053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SCP</a:t>
                      </a:r>
                    </a:p>
                  </a:txBody>
                  <a:tcPr marL="8444" marR="8444" marT="8444" marB="4053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SJCE</a:t>
                      </a:r>
                    </a:p>
                  </a:txBody>
                  <a:tcPr marL="8444" marR="8444" marT="8444" marB="4053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SVCE</a:t>
                      </a:r>
                    </a:p>
                  </a:txBody>
                  <a:tcPr marL="8444" marR="8444" marT="8444" marB="4053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VCE</a:t>
                      </a:r>
                    </a:p>
                  </a:txBody>
                  <a:tcPr marL="8444" marR="8444" marT="8444" marB="4053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Total</a:t>
                      </a:r>
                    </a:p>
                  </a:txBody>
                  <a:tcPr marL="8444" marR="8444" marT="8444" marB="4053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641901"/>
                  </a:ext>
                </a:extLst>
              </a:tr>
              <a:tr h="36897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PPA/ESSA Payments</a:t>
                      </a:r>
                    </a:p>
                  </a:txBody>
                  <a:tcPr marL="8444" marR="8444" marT="8444" marB="4053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$-   </a:t>
                      </a:r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 $-   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 ($3,252)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($3,987)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($733)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($2,622)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($4,512)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($4,303)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($840)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($20,250)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708690"/>
                  </a:ext>
                </a:extLst>
              </a:tr>
              <a:tr h="36897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PPA/ESSA Revenues</a:t>
                      </a:r>
                    </a:p>
                  </a:txBody>
                  <a:tcPr marL="8444" marR="8444" marT="8444" marB="4053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$-   </a:t>
                      </a:r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 $-   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 $822 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 $1,008 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 $185 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 $663 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 $1,141 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 $1,088 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 $212 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 $5,120 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696336"/>
                  </a:ext>
                </a:extLst>
              </a:tr>
              <a:tr h="6762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All Other Existing Authorized Costs</a:t>
                      </a:r>
                    </a:p>
                  </a:txBody>
                  <a:tcPr marL="8444" marR="8444" marT="8444" marB="4053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($215)</a:t>
                      </a:r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($206)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($301)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($253)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($61)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($181)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($361)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($273)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($43)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($1,895)</a:t>
                      </a:r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288889"/>
                  </a:ext>
                </a:extLst>
              </a:tr>
              <a:tr h="36897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Total Net Benefits (Expenses)</a:t>
                      </a:r>
                    </a:p>
                  </a:txBody>
                  <a:tcPr marL="8444" marR="8444" marT="8444" marB="4053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($215)</a:t>
                      </a:r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($206)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($2,731)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($3,233)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($609)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($2,141)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($3,732)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($3,488)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($671)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($17,026)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103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410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D3C0A-D623-535A-2260-7B9BCBA9D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AAF35D-2F9A-8C5B-00FD-585E0848F7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3" r="36552"/>
          <a:stretch/>
        </p:blipFill>
        <p:spPr>
          <a:xfrm>
            <a:off x="-28134" y="-13717"/>
            <a:ext cx="12333346" cy="695289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46E01CA-D9ED-402C-B5E1-FEA6936E4D0A}"/>
              </a:ext>
            </a:extLst>
          </p:cNvPr>
          <p:cNvSpPr/>
          <p:nvPr/>
        </p:nvSpPr>
        <p:spPr>
          <a:xfrm>
            <a:off x="399886" y="1487934"/>
            <a:ext cx="10172863" cy="3983006"/>
          </a:xfrm>
          <a:custGeom>
            <a:avLst/>
            <a:gdLst>
              <a:gd name="connsiteX0" fmla="*/ 0 w 8013727"/>
              <a:gd name="connsiteY0" fmla="*/ 0 h 3903876"/>
              <a:gd name="connsiteX1" fmla="*/ 0 w 8013727"/>
              <a:gd name="connsiteY1" fmla="*/ 0 h 3903876"/>
              <a:gd name="connsiteX2" fmla="*/ 8013727 w 8013727"/>
              <a:gd name="connsiteY2" fmla="*/ 0 h 3903876"/>
              <a:gd name="connsiteX3" fmla="*/ 8013727 w 8013727"/>
              <a:gd name="connsiteY3" fmla="*/ 0 h 3903876"/>
              <a:gd name="connsiteX4" fmla="*/ 8013727 w 8013727"/>
              <a:gd name="connsiteY4" fmla="*/ 3903876 h 3903876"/>
              <a:gd name="connsiteX5" fmla="*/ 8013727 w 8013727"/>
              <a:gd name="connsiteY5" fmla="*/ 3903876 h 3903876"/>
              <a:gd name="connsiteX6" fmla="*/ 0 w 8013727"/>
              <a:gd name="connsiteY6" fmla="*/ 3903876 h 3903876"/>
              <a:gd name="connsiteX7" fmla="*/ 0 w 8013727"/>
              <a:gd name="connsiteY7" fmla="*/ 3903876 h 3903876"/>
              <a:gd name="connsiteX8" fmla="*/ 0 w 8013727"/>
              <a:gd name="connsiteY8" fmla="*/ 0 h 3903876"/>
              <a:gd name="connsiteX0" fmla="*/ 0 w 8013727"/>
              <a:gd name="connsiteY0" fmla="*/ 0 h 3917943"/>
              <a:gd name="connsiteX1" fmla="*/ 0 w 8013727"/>
              <a:gd name="connsiteY1" fmla="*/ 0 h 3917943"/>
              <a:gd name="connsiteX2" fmla="*/ 8013727 w 8013727"/>
              <a:gd name="connsiteY2" fmla="*/ 0 h 3917943"/>
              <a:gd name="connsiteX3" fmla="*/ 8013727 w 8013727"/>
              <a:gd name="connsiteY3" fmla="*/ 0 h 3917943"/>
              <a:gd name="connsiteX4" fmla="*/ 8013727 w 8013727"/>
              <a:gd name="connsiteY4" fmla="*/ 3903876 h 3917943"/>
              <a:gd name="connsiteX5" fmla="*/ 7240004 w 8013727"/>
              <a:gd name="connsiteY5" fmla="*/ 3917943 h 3917943"/>
              <a:gd name="connsiteX6" fmla="*/ 0 w 8013727"/>
              <a:gd name="connsiteY6" fmla="*/ 3903876 h 3917943"/>
              <a:gd name="connsiteX7" fmla="*/ 0 w 8013727"/>
              <a:gd name="connsiteY7" fmla="*/ 3903876 h 3917943"/>
              <a:gd name="connsiteX8" fmla="*/ 0 w 8013727"/>
              <a:gd name="connsiteY8" fmla="*/ 0 h 3917943"/>
              <a:gd name="connsiteX0" fmla="*/ 0 w 8013727"/>
              <a:gd name="connsiteY0" fmla="*/ 0 h 3960146"/>
              <a:gd name="connsiteX1" fmla="*/ 0 w 8013727"/>
              <a:gd name="connsiteY1" fmla="*/ 0 h 3960146"/>
              <a:gd name="connsiteX2" fmla="*/ 8013727 w 8013727"/>
              <a:gd name="connsiteY2" fmla="*/ 0 h 3960146"/>
              <a:gd name="connsiteX3" fmla="*/ 8013727 w 8013727"/>
              <a:gd name="connsiteY3" fmla="*/ 0 h 3960146"/>
              <a:gd name="connsiteX4" fmla="*/ 7225937 w 8013727"/>
              <a:gd name="connsiteY4" fmla="*/ 3960146 h 3960146"/>
              <a:gd name="connsiteX5" fmla="*/ 7240004 w 8013727"/>
              <a:gd name="connsiteY5" fmla="*/ 3917943 h 3960146"/>
              <a:gd name="connsiteX6" fmla="*/ 0 w 8013727"/>
              <a:gd name="connsiteY6" fmla="*/ 3903876 h 3960146"/>
              <a:gd name="connsiteX7" fmla="*/ 0 w 8013727"/>
              <a:gd name="connsiteY7" fmla="*/ 3903876 h 3960146"/>
              <a:gd name="connsiteX8" fmla="*/ 0 w 8013727"/>
              <a:gd name="connsiteY8" fmla="*/ 0 h 3960146"/>
              <a:gd name="connsiteX0" fmla="*/ 0 w 8013727"/>
              <a:gd name="connsiteY0" fmla="*/ 0 h 3960146"/>
              <a:gd name="connsiteX1" fmla="*/ 0 w 8013727"/>
              <a:gd name="connsiteY1" fmla="*/ 0 h 3960146"/>
              <a:gd name="connsiteX2" fmla="*/ 8013727 w 8013727"/>
              <a:gd name="connsiteY2" fmla="*/ 0 h 3960146"/>
              <a:gd name="connsiteX3" fmla="*/ 8013727 w 8013727"/>
              <a:gd name="connsiteY3" fmla="*/ 0 h 3960146"/>
              <a:gd name="connsiteX4" fmla="*/ 7225937 w 8013727"/>
              <a:gd name="connsiteY4" fmla="*/ 3960146 h 3960146"/>
              <a:gd name="connsiteX5" fmla="*/ 7262864 w 8013727"/>
              <a:gd name="connsiteY5" fmla="*/ 3917943 h 3960146"/>
              <a:gd name="connsiteX6" fmla="*/ 0 w 8013727"/>
              <a:gd name="connsiteY6" fmla="*/ 3903876 h 3960146"/>
              <a:gd name="connsiteX7" fmla="*/ 0 w 8013727"/>
              <a:gd name="connsiteY7" fmla="*/ 3903876 h 3960146"/>
              <a:gd name="connsiteX8" fmla="*/ 0 w 8013727"/>
              <a:gd name="connsiteY8" fmla="*/ 0 h 3960146"/>
              <a:gd name="connsiteX0" fmla="*/ 0 w 8013727"/>
              <a:gd name="connsiteY0" fmla="*/ 0 h 3960146"/>
              <a:gd name="connsiteX1" fmla="*/ 0 w 8013727"/>
              <a:gd name="connsiteY1" fmla="*/ 0 h 3960146"/>
              <a:gd name="connsiteX2" fmla="*/ 8013727 w 8013727"/>
              <a:gd name="connsiteY2" fmla="*/ 0 h 3960146"/>
              <a:gd name="connsiteX3" fmla="*/ 7282207 w 8013727"/>
              <a:gd name="connsiteY3" fmla="*/ 22860 h 3960146"/>
              <a:gd name="connsiteX4" fmla="*/ 7225937 w 8013727"/>
              <a:gd name="connsiteY4" fmla="*/ 3960146 h 3960146"/>
              <a:gd name="connsiteX5" fmla="*/ 7262864 w 8013727"/>
              <a:gd name="connsiteY5" fmla="*/ 3917943 h 3960146"/>
              <a:gd name="connsiteX6" fmla="*/ 0 w 8013727"/>
              <a:gd name="connsiteY6" fmla="*/ 3903876 h 3960146"/>
              <a:gd name="connsiteX7" fmla="*/ 0 w 8013727"/>
              <a:gd name="connsiteY7" fmla="*/ 3903876 h 3960146"/>
              <a:gd name="connsiteX8" fmla="*/ 0 w 8013727"/>
              <a:gd name="connsiteY8" fmla="*/ 0 h 3960146"/>
              <a:gd name="connsiteX0" fmla="*/ 0 w 7282207"/>
              <a:gd name="connsiteY0" fmla="*/ 0 h 3960146"/>
              <a:gd name="connsiteX1" fmla="*/ 0 w 7282207"/>
              <a:gd name="connsiteY1" fmla="*/ 0 h 3960146"/>
              <a:gd name="connsiteX2" fmla="*/ 7282207 w 7282207"/>
              <a:gd name="connsiteY2" fmla="*/ 68580 h 3960146"/>
              <a:gd name="connsiteX3" fmla="*/ 7282207 w 7282207"/>
              <a:gd name="connsiteY3" fmla="*/ 22860 h 3960146"/>
              <a:gd name="connsiteX4" fmla="*/ 7225937 w 7282207"/>
              <a:gd name="connsiteY4" fmla="*/ 3960146 h 3960146"/>
              <a:gd name="connsiteX5" fmla="*/ 7262864 w 7282207"/>
              <a:gd name="connsiteY5" fmla="*/ 3917943 h 3960146"/>
              <a:gd name="connsiteX6" fmla="*/ 0 w 7282207"/>
              <a:gd name="connsiteY6" fmla="*/ 3903876 h 3960146"/>
              <a:gd name="connsiteX7" fmla="*/ 0 w 7282207"/>
              <a:gd name="connsiteY7" fmla="*/ 3903876 h 3960146"/>
              <a:gd name="connsiteX8" fmla="*/ 0 w 7282207"/>
              <a:gd name="connsiteY8" fmla="*/ 0 h 3960146"/>
              <a:gd name="connsiteX0" fmla="*/ 0 w 7282207"/>
              <a:gd name="connsiteY0" fmla="*/ 22860 h 3983006"/>
              <a:gd name="connsiteX1" fmla="*/ 0 w 7282207"/>
              <a:gd name="connsiteY1" fmla="*/ 22860 h 3983006"/>
              <a:gd name="connsiteX2" fmla="*/ 7282207 w 7282207"/>
              <a:gd name="connsiteY2" fmla="*/ 91440 h 3983006"/>
              <a:gd name="connsiteX3" fmla="*/ 7282207 w 7282207"/>
              <a:gd name="connsiteY3" fmla="*/ 0 h 3983006"/>
              <a:gd name="connsiteX4" fmla="*/ 7225937 w 7282207"/>
              <a:gd name="connsiteY4" fmla="*/ 3983006 h 3983006"/>
              <a:gd name="connsiteX5" fmla="*/ 7262864 w 7282207"/>
              <a:gd name="connsiteY5" fmla="*/ 3940803 h 3983006"/>
              <a:gd name="connsiteX6" fmla="*/ 0 w 7282207"/>
              <a:gd name="connsiteY6" fmla="*/ 3926736 h 3983006"/>
              <a:gd name="connsiteX7" fmla="*/ 0 w 7282207"/>
              <a:gd name="connsiteY7" fmla="*/ 3926736 h 3983006"/>
              <a:gd name="connsiteX8" fmla="*/ 0 w 7282207"/>
              <a:gd name="connsiteY8" fmla="*/ 22860 h 3983006"/>
              <a:gd name="connsiteX0" fmla="*/ 0 w 7282207"/>
              <a:gd name="connsiteY0" fmla="*/ 22860 h 3983006"/>
              <a:gd name="connsiteX1" fmla="*/ 0 w 7282207"/>
              <a:gd name="connsiteY1" fmla="*/ 22860 h 3983006"/>
              <a:gd name="connsiteX2" fmla="*/ 7235353 w 7282207"/>
              <a:gd name="connsiteY2" fmla="*/ 43686 h 3983006"/>
              <a:gd name="connsiteX3" fmla="*/ 7282207 w 7282207"/>
              <a:gd name="connsiteY3" fmla="*/ 91440 h 3983006"/>
              <a:gd name="connsiteX4" fmla="*/ 7282207 w 7282207"/>
              <a:gd name="connsiteY4" fmla="*/ 0 h 3983006"/>
              <a:gd name="connsiteX5" fmla="*/ 7225937 w 7282207"/>
              <a:gd name="connsiteY5" fmla="*/ 3983006 h 3983006"/>
              <a:gd name="connsiteX6" fmla="*/ 7262864 w 7282207"/>
              <a:gd name="connsiteY6" fmla="*/ 3940803 h 3983006"/>
              <a:gd name="connsiteX7" fmla="*/ 0 w 7282207"/>
              <a:gd name="connsiteY7" fmla="*/ 3926736 h 3983006"/>
              <a:gd name="connsiteX8" fmla="*/ 0 w 7282207"/>
              <a:gd name="connsiteY8" fmla="*/ 3926736 h 3983006"/>
              <a:gd name="connsiteX9" fmla="*/ 0 w 7282207"/>
              <a:gd name="connsiteY9" fmla="*/ 22860 h 3983006"/>
              <a:gd name="connsiteX0" fmla="*/ 0 w 7282207"/>
              <a:gd name="connsiteY0" fmla="*/ 22860 h 3983006"/>
              <a:gd name="connsiteX1" fmla="*/ 0 w 7282207"/>
              <a:gd name="connsiteY1" fmla="*/ 22860 h 3983006"/>
              <a:gd name="connsiteX2" fmla="*/ 7235353 w 7282207"/>
              <a:gd name="connsiteY2" fmla="*/ 43686 h 3983006"/>
              <a:gd name="connsiteX3" fmla="*/ 7282207 w 7282207"/>
              <a:gd name="connsiteY3" fmla="*/ 91440 h 3983006"/>
              <a:gd name="connsiteX4" fmla="*/ 7236487 w 7282207"/>
              <a:gd name="connsiteY4" fmla="*/ 0 h 3983006"/>
              <a:gd name="connsiteX5" fmla="*/ 7225937 w 7282207"/>
              <a:gd name="connsiteY5" fmla="*/ 3983006 h 3983006"/>
              <a:gd name="connsiteX6" fmla="*/ 7262864 w 7282207"/>
              <a:gd name="connsiteY6" fmla="*/ 3940803 h 3983006"/>
              <a:gd name="connsiteX7" fmla="*/ 0 w 7282207"/>
              <a:gd name="connsiteY7" fmla="*/ 3926736 h 3983006"/>
              <a:gd name="connsiteX8" fmla="*/ 0 w 7282207"/>
              <a:gd name="connsiteY8" fmla="*/ 3926736 h 3983006"/>
              <a:gd name="connsiteX9" fmla="*/ 0 w 7282207"/>
              <a:gd name="connsiteY9" fmla="*/ 22860 h 3983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82207" h="3983006">
                <a:moveTo>
                  <a:pt x="0" y="22860"/>
                </a:moveTo>
                <a:lnTo>
                  <a:pt x="0" y="22860"/>
                </a:lnTo>
                <a:lnTo>
                  <a:pt x="7235353" y="43686"/>
                </a:lnTo>
                <a:lnTo>
                  <a:pt x="7282207" y="91440"/>
                </a:lnTo>
                <a:lnTo>
                  <a:pt x="7236487" y="0"/>
                </a:lnTo>
                <a:cubicBezTo>
                  <a:pt x="7232970" y="1327669"/>
                  <a:pt x="7229454" y="2655337"/>
                  <a:pt x="7225937" y="3983006"/>
                </a:cubicBezTo>
                <a:lnTo>
                  <a:pt x="7262864" y="3940803"/>
                </a:lnTo>
                <a:lnTo>
                  <a:pt x="0" y="3926736"/>
                </a:lnTo>
                <a:lnTo>
                  <a:pt x="0" y="3926736"/>
                </a:lnTo>
                <a:lnTo>
                  <a:pt x="0" y="22860"/>
                </a:lnTo>
                <a:close/>
              </a:path>
            </a:pathLst>
          </a:custGeom>
          <a:solidFill>
            <a:srgbClr val="1A90C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548640" rIns="365760" bIns="182880" rtlCol="0" anchor="ctr"/>
          <a:lstStyle/>
          <a:p>
            <a:endParaRPr lang="en-US" sz="54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5400" b="1">
                <a:latin typeface="Roboto"/>
                <a:ea typeface="Roboto"/>
                <a:cs typeface="Roboto"/>
              </a:rPr>
              <a:t>7C. Fall Member Forum</a:t>
            </a:r>
            <a:endParaRPr lang="en-US" sz="2000" b="1">
              <a:latin typeface="Roboto"/>
              <a:ea typeface="Roboto"/>
              <a:cs typeface="Roboto"/>
            </a:endParaRPr>
          </a:p>
          <a:p>
            <a:endParaRPr lang="en-US" sz="12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n-US" sz="12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34361B-7FFF-C47D-BA20-55AA90448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11" y="6087945"/>
            <a:ext cx="2984127" cy="5460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77D6C28-1F61-85A6-B31C-05C985352182}"/>
              </a:ext>
            </a:extLst>
          </p:cNvPr>
          <p:cNvSpPr/>
          <p:nvPr/>
        </p:nvSpPr>
        <p:spPr>
          <a:xfrm>
            <a:off x="295421" y="1510793"/>
            <a:ext cx="116497" cy="3903876"/>
          </a:xfrm>
          <a:prstGeom prst="rect">
            <a:avLst/>
          </a:prstGeom>
          <a:solidFill>
            <a:srgbClr val="4CD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943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6F63F-1677-FD04-BD42-A41DFBE43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Roboto"/>
                <a:ea typeface="Roboto"/>
                <a:cs typeface="Roboto"/>
              </a:rPr>
              <a:t>2026 Member Forum – In Person</a:t>
            </a:r>
            <a:endParaRPr lang="en-US">
              <a:ea typeface="Roboto"/>
              <a:cs typeface="Roboto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A60A5C-2C0B-774E-059C-A14828877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96" y="1848019"/>
            <a:ext cx="10515600" cy="4351338"/>
          </a:xfrm>
        </p:spPr>
        <p:txBody>
          <a:bodyPr lIns="91440" tIns="45720" rIns="91440" bIns="45720" anchor="t"/>
          <a:lstStyle/>
          <a:p>
            <a:r>
              <a:rPr lang="en-US">
                <a:latin typeface="Roboto"/>
                <a:ea typeface="Roboto"/>
                <a:cs typeface="Roboto"/>
              </a:rPr>
              <a:t>October 29, 2026</a:t>
            </a:r>
            <a:endParaRPr lang="en-US">
              <a:ea typeface="Roboto"/>
              <a:cs typeface="Roboto"/>
            </a:endParaRPr>
          </a:p>
          <a:p>
            <a:pPr lvl="1" indent="-285750">
              <a:buFont typeface="Courier New" panose="020B0604020202020204" pitchFamily="34" charset="0"/>
              <a:buChar char="o"/>
            </a:pPr>
            <a:r>
              <a:rPr lang="en-US">
                <a:latin typeface="Roboto"/>
                <a:ea typeface="Roboto"/>
                <a:cs typeface="Roboto"/>
              </a:rPr>
              <a:t>Noon – 5pm: Meeting</a:t>
            </a:r>
          </a:p>
          <a:p>
            <a:pPr lvl="1" indent="-285750">
              <a:buFont typeface="Courier New" panose="020B0604020202020204" pitchFamily="34" charset="0"/>
              <a:buChar char="o"/>
            </a:pPr>
            <a:r>
              <a:rPr lang="en-US">
                <a:latin typeface="Roboto"/>
                <a:ea typeface="Roboto"/>
                <a:cs typeface="Roboto"/>
              </a:rPr>
              <a:t>5pm – 8pm: Reception and Board Dinner</a:t>
            </a:r>
          </a:p>
          <a:p>
            <a:pPr lvl="2">
              <a:buFont typeface="Wingdings" panose="020B0604020202020204" pitchFamily="34" charset="0"/>
              <a:buChar char="§"/>
            </a:pPr>
            <a:endParaRPr lang="en-US">
              <a:ea typeface="Roboto"/>
              <a:cs typeface="Roboto"/>
            </a:endParaRPr>
          </a:p>
          <a:p>
            <a:r>
              <a:rPr lang="en-US">
                <a:latin typeface="Roboto"/>
                <a:ea typeface="Roboto"/>
                <a:cs typeface="Roboto"/>
              </a:rPr>
              <a:t>Location: SVCE Offices, Sunnyvale, CA</a:t>
            </a:r>
          </a:p>
          <a:p>
            <a:pPr lvl="2">
              <a:buFont typeface="Wingdings" panose="020B0604020202020204" pitchFamily="34" charset="0"/>
              <a:buChar char="§"/>
            </a:pPr>
            <a:endParaRPr lang="en-US">
              <a:ea typeface="Roboto"/>
              <a:cs typeface="Roboto"/>
            </a:endParaRPr>
          </a:p>
          <a:p>
            <a:r>
              <a:rPr lang="en-US">
                <a:latin typeface="Roboto"/>
                <a:ea typeface="Roboto"/>
                <a:cs typeface="Roboto"/>
              </a:rPr>
              <a:t>Agenda: </a:t>
            </a:r>
            <a:r>
              <a:rPr lang="en-US" i="1">
                <a:latin typeface="Roboto"/>
                <a:ea typeface="Roboto"/>
                <a:cs typeface="Roboto"/>
              </a:rPr>
              <a:t>will be provided and noticed</a:t>
            </a:r>
          </a:p>
          <a:p>
            <a:pPr lvl="1" indent="-285750">
              <a:buFont typeface="Courier New" panose="020B0604020202020204" pitchFamily="34" charset="0"/>
              <a:buChar char="o"/>
            </a:pPr>
            <a:r>
              <a:rPr lang="en-US">
                <a:latin typeface="Roboto"/>
                <a:ea typeface="Roboto"/>
                <a:cs typeface="Roboto"/>
              </a:rPr>
              <a:t>Enable discussion of Key Topics</a:t>
            </a:r>
          </a:p>
          <a:p>
            <a:pPr lvl="2">
              <a:buFont typeface="Wingdings" panose="020B0604020202020204" pitchFamily="34" charset="0"/>
              <a:buChar char="§"/>
            </a:pPr>
            <a:endParaRPr lang="en-US">
              <a:latin typeface="Roboto"/>
              <a:ea typeface="Roboto"/>
              <a:cs typeface="Roboto"/>
            </a:endParaRPr>
          </a:p>
          <a:p>
            <a:r>
              <a:rPr lang="en-US">
                <a:latin typeface="Roboto"/>
                <a:ea typeface="Roboto"/>
                <a:cs typeface="Roboto"/>
              </a:rPr>
              <a:t>Target Audience – Board Members</a:t>
            </a:r>
            <a:endParaRPr lang="en-US">
              <a:ea typeface="Roboto"/>
              <a:cs typeface="Robot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06F96C-664D-9CF6-4AD9-B507C812A0BF}"/>
              </a:ext>
            </a:extLst>
          </p:cNvPr>
          <p:cNvSpPr txBox="1"/>
          <p:nvPr/>
        </p:nvSpPr>
        <p:spPr>
          <a:xfrm>
            <a:off x="693008" y="6461792"/>
            <a:ext cx="141530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>
                <a:latin typeface="Roboto"/>
              </a:rPr>
              <a:t>Agenda Item 7C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41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B3C47-385B-7CA4-8DC4-181AEBD70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D3AD8EE-D3D6-D337-F473-A3103853D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3" r="36552"/>
          <a:stretch/>
        </p:blipFill>
        <p:spPr>
          <a:xfrm>
            <a:off x="-28134" y="-13717"/>
            <a:ext cx="12333346" cy="695289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B19705F-5D28-5E13-826A-D92FD43F2473}"/>
              </a:ext>
            </a:extLst>
          </p:cNvPr>
          <p:cNvSpPr/>
          <p:nvPr/>
        </p:nvSpPr>
        <p:spPr>
          <a:xfrm>
            <a:off x="399886" y="1487934"/>
            <a:ext cx="10172863" cy="3983006"/>
          </a:xfrm>
          <a:custGeom>
            <a:avLst/>
            <a:gdLst>
              <a:gd name="connsiteX0" fmla="*/ 0 w 8013727"/>
              <a:gd name="connsiteY0" fmla="*/ 0 h 3903876"/>
              <a:gd name="connsiteX1" fmla="*/ 0 w 8013727"/>
              <a:gd name="connsiteY1" fmla="*/ 0 h 3903876"/>
              <a:gd name="connsiteX2" fmla="*/ 8013727 w 8013727"/>
              <a:gd name="connsiteY2" fmla="*/ 0 h 3903876"/>
              <a:gd name="connsiteX3" fmla="*/ 8013727 w 8013727"/>
              <a:gd name="connsiteY3" fmla="*/ 0 h 3903876"/>
              <a:gd name="connsiteX4" fmla="*/ 8013727 w 8013727"/>
              <a:gd name="connsiteY4" fmla="*/ 3903876 h 3903876"/>
              <a:gd name="connsiteX5" fmla="*/ 8013727 w 8013727"/>
              <a:gd name="connsiteY5" fmla="*/ 3903876 h 3903876"/>
              <a:gd name="connsiteX6" fmla="*/ 0 w 8013727"/>
              <a:gd name="connsiteY6" fmla="*/ 3903876 h 3903876"/>
              <a:gd name="connsiteX7" fmla="*/ 0 w 8013727"/>
              <a:gd name="connsiteY7" fmla="*/ 3903876 h 3903876"/>
              <a:gd name="connsiteX8" fmla="*/ 0 w 8013727"/>
              <a:gd name="connsiteY8" fmla="*/ 0 h 3903876"/>
              <a:gd name="connsiteX0" fmla="*/ 0 w 8013727"/>
              <a:gd name="connsiteY0" fmla="*/ 0 h 3917943"/>
              <a:gd name="connsiteX1" fmla="*/ 0 w 8013727"/>
              <a:gd name="connsiteY1" fmla="*/ 0 h 3917943"/>
              <a:gd name="connsiteX2" fmla="*/ 8013727 w 8013727"/>
              <a:gd name="connsiteY2" fmla="*/ 0 h 3917943"/>
              <a:gd name="connsiteX3" fmla="*/ 8013727 w 8013727"/>
              <a:gd name="connsiteY3" fmla="*/ 0 h 3917943"/>
              <a:gd name="connsiteX4" fmla="*/ 8013727 w 8013727"/>
              <a:gd name="connsiteY4" fmla="*/ 3903876 h 3917943"/>
              <a:gd name="connsiteX5" fmla="*/ 7240004 w 8013727"/>
              <a:gd name="connsiteY5" fmla="*/ 3917943 h 3917943"/>
              <a:gd name="connsiteX6" fmla="*/ 0 w 8013727"/>
              <a:gd name="connsiteY6" fmla="*/ 3903876 h 3917943"/>
              <a:gd name="connsiteX7" fmla="*/ 0 w 8013727"/>
              <a:gd name="connsiteY7" fmla="*/ 3903876 h 3917943"/>
              <a:gd name="connsiteX8" fmla="*/ 0 w 8013727"/>
              <a:gd name="connsiteY8" fmla="*/ 0 h 3917943"/>
              <a:gd name="connsiteX0" fmla="*/ 0 w 8013727"/>
              <a:gd name="connsiteY0" fmla="*/ 0 h 3960146"/>
              <a:gd name="connsiteX1" fmla="*/ 0 w 8013727"/>
              <a:gd name="connsiteY1" fmla="*/ 0 h 3960146"/>
              <a:gd name="connsiteX2" fmla="*/ 8013727 w 8013727"/>
              <a:gd name="connsiteY2" fmla="*/ 0 h 3960146"/>
              <a:gd name="connsiteX3" fmla="*/ 8013727 w 8013727"/>
              <a:gd name="connsiteY3" fmla="*/ 0 h 3960146"/>
              <a:gd name="connsiteX4" fmla="*/ 7225937 w 8013727"/>
              <a:gd name="connsiteY4" fmla="*/ 3960146 h 3960146"/>
              <a:gd name="connsiteX5" fmla="*/ 7240004 w 8013727"/>
              <a:gd name="connsiteY5" fmla="*/ 3917943 h 3960146"/>
              <a:gd name="connsiteX6" fmla="*/ 0 w 8013727"/>
              <a:gd name="connsiteY6" fmla="*/ 3903876 h 3960146"/>
              <a:gd name="connsiteX7" fmla="*/ 0 w 8013727"/>
              <a:gd name="connsiteY7" fmla="*/ 3903876 h 3960146"/>
              <a:gd name="connsiteX8" fmla="*/ 0 w 8013727"/>
              <a:gd name="connsiteY8" fmla="*/ 0 h 3960146"/>
              <a:gd name="connsiteX0" fmla="*/ 0 w 8013727"/>
              <a:gd name="connsiteY0" fmla="*/ 0 h 3960146"/>
              <a:gd name="connsiteX1" fmla="*/ 0 w 8013727"/>
              <a:gd name="connsiteY1" fmla="*/ 0 h 3960146"/>
              <a:gd name="connsiteX2" fmla="*/ 8013727 w 8013727"/>
              <a:gd name="connsiteY2" fmla="*/ 0 h 3960146"/>
              <a:gd name="connsiteX3" fmla="*/ 8013727 w 8013727"/>
              <a:gd name="connsiteY3" fmla="*/ 0 h 3960146"/>
              <a:gd name="connsiteX4" fmla="*/ 7225937 w 8013727"/>
              <a:gd name="connsiteY4" fmla="*/ 3960146 h 3960146"/>
              <a:gd name="connsiteX5" fmla="*/ 7262864 w 8013727"/>
              <a:gd name="connsiteY5" fmla="*/ 3917943 h 3960146"/>
              <a:gd name="connsiteX6" fmla="*/ 0 w 8013727"/>
              <a:gd name="connsiteY6" fmla="*/ 3903876 h 3960146"/>
              <a:gd name="connsiteX7" fmla="*/ 0 w 8013727"/>
              <a:gd name="connsiteY7" fmla="*/ 3903876 h 3960146"/>
              <a:gd name="connsiteX8" fmla="*/ 0 w 8013727"/>
              <a:gd name="connsiteY8" fmla="*/ 0 h 3960146"/>
              <a:gd name="connsiteX0" fmla="*/ 0 w 8013727"/>
              <a:gd name="connsiteY0" fmla="*/ 0 h 3960146"/>
              <a:gd name="connsiteX1" fmla="*/ 0 w 8013727"/>
              <a:gd name="connsiteY1" fmla="*/ 0 h 3960146"/>
              <a:gd name="connsiteX2" fmla="*/ 8013727 w 8013727"/>
              <a:gd name="connsiteY2" fmla="*/ 0 h 3960146"/>
              <a:gd name="connsiteX3" fmla="*/ 7282207 w 8013727"/>
              <a:gd name="connsiteY3" fmla="*/ 22860 h 3960146"/>
              <a:gd name="connsiteX4" fmla="*/ 7225937 w 8013727"/>
              <a:gd name="connsiteY4" fmla="*/ 3960146 h 3960146"/>
              <a:gd name="connsiteX5" fmla="*/ 7262864 w 8013727"/>
              <a:gd name="connsiteY5" fmla="*/ 3917943 h 3960146"/>
              <a:gd name="connsiteX6" fmla="*/ 0 w 8013727"/>
              <a:gd name="connsiteY6" fmla="*/ 3903876 h 3960146"/>
              <a:gd name="connsiteX7" fmla="*/ 0 w 8013727"/>
              <a:gd name="connsiteY7" fmla="*/ 3903876 h 3960146"/>
              <a:gd name="connsiteX8" fmla="*/ 0 w 8013727"/>
              <a:gd name="connsiteY8" fmla="*/ 0 h 3960146"/>
              <a:gd name="connsiteX0" fmla="*/ 0 w 7282207"/>
              <a:gd name="connsiteY0" fmla="*/ 0 h 3960146"/>
              <a:gd name="connsiteX1" fmla="*/ 0 w 7282207"/>
              <a:gd name="connsiteY1" fmla="*/ 0 h 3960146"/>
              <a:gd name="connsiteX2" fmla="*/ 7282207 w 7282207"/>
              <a:gd name="connsiteY2" fmla="*/ 68580 h 3960146"/>
              <a:gd name="connsiteX3" fmla="*/ 7282207 w 7282207"/>
              <a:gd name="connsiteY3" fmla="*/ 22860 h 3960146"/>
              <a:gd name="connsiteX4" fmla="*/ 7225937 w 7282207"/>
              <a:gd name="connsiteY4" fmla="*/ 3960146 h 3960146"/>
              <a:gd name="connsiteX5" fmla="*/ 7262864 w 7282207"/>
              <a:gd name="connsiteY5" fmla="*/ 3917943 h 3960146"/>
              <a:gd name="connsiteX6" fmla="*/ 0 w 7282207"/>
              <a:gd name="connsiteY6" fmla="*/ 3903876 h 3960146"/>
              <a:gd name="connsiteX7" fmla="*/ 0 w 7282207"/>
              <a:gd name="connsiteY7" fmla="*/ 3903876 h 3960146"/>
              <a:gd name="connsiteX8" fmla="*/ 0 w 7282207"/>
              <a:gd name="connsiteY8" fmla="*/ 0 h 3960146"/>
              <a:gd name="connsiteX0" fmla="*/ 0 w 7282207"/>
              <a:gd name="connsiteY0" fmla="*/ 22860 h 3983006"/>
              <a:gd name="connsiteX1" fmla="*/ 0 w 7282207"/>
              <a:gd name="connsiteY1" fmla="*/ 22860 h 3983006"/>
              <a:gd name="connsiteX2" fmla="*/ 7282207 w 7282207"/>
              <a:gd name="connsiteY2" fmla="*/ 91440 h 3983006"/>
              <a:gd name="connsiteX3" fmla="*/ 7282207 w 7282207"/>
              <a:gd name="connsiteY3" fmla="*/ 0 h 3983006"/>
              <a:gd name="connsiteX4" fmla="*/ 7225937 w 7282207"/>
              <a:gd name="connsiteY4" fmla="*/ 3983006 h 3983006"/>
              <a:gd name="connsiteX5" fmla="*/ 7262864 w 7282207"/>
              <a:gd name="connsiteY5" fmla="*/ 3940803 h 3983006"/>
              <a:gd name="connsiteX6" fmla="*/ 0 w 7282207"/>
              <a:gd name="connsiteY6" fmla="*/ 3926736 h 3983006"/>
              <a:gd name="connsiteX7" fmla="*/ 0 w 7282207"/>
              <a:gd name="connsiteY7" fmla="*/ 3926736 h 3983006"/>
              <a:gd name="connsiteX8" fmla="*/ 0 w 7282207"/>
              <a:gd name="connsiteY8" fmla="*/ 22860 h 3983006"/>
              <a:gd name="connsiteX0" fmla="*/ 0 w 7282207"/>
              <a:gd name="connsiteY0" fmla="*/ 22860 h 3983006"/>
              <a:gd name="connsiteX1" fmla="*/ 0 w 7282207"/>
              <a:gd name="connsiteY1" fmla="*/ 22860 h 3983006"/>
              <a:gd name="connsiteX2" fmla="*/ 7235353 w 7282207"/>
              <a:gd name="connsiteY2" fmla="*/ 43686 h 3983006"/>
              <a:gd name="connsiteX3" fmla="*/ 7282207 w 7282207"/>
              <a:gd name="connsiteY3" fmla="*/ 91440 h 3983006"/>
              <a:gd name="connsiteX4" fmla="*/ 7282207 w 7282207"/>
              <a:gd name="connsiteY4" fmla="*/ 0 h 3983006"/>
              <a:gd name="connsiteX5" fmla="*/ 7225937 w 7282207"/>
              <a:gd name="connsiteY5" fmla="*/ 3983006 h 3983006"/>
              <a:gd name="connsiteX6" fmla="*/ 7262864 w 7282207"/>
              <a:gd name="connsiteY6" fmla="*/ 3940803 h 3983006"/>
              <a:gd name="connsiteX7" fmla="*/ 0 w 7282207"/>
              <a:gd name="connsiteY7" fmla="*/ 3926736 h 3983006"/>
              <a:gd name="connsiteX8" fmla="*/ 0 w 7282207"/>
              <a:gd name="connsiteY8" fmla="*/ 3926736 h 3983006"/>
              <a:gd name="connsiteX9" fmla="*/ 0 w 7282207"/>
              <a:gd name="connsiteY9" fmla="*/ 22860 h 3983006"/>
              <a:gd name="connsiteX0" fmla="*/ 0 w 7282207"/>
              <a:gd name="connsiteY0" fmla="*/ 22860 h 3983006"/>
              <a:gd name="connsiteX1" fmla="*/ 0 w 7282207"/>
              <a:gd name="connsiteY1" fmla="*/ 22860 h 3983006"/>
              <a:gd name="connsiteX2" fmla="*/ 7235353 w 7282207"/>
              <a:gd name="connsiteY2" fmla="*/ 43686 h 3983006"/>
              <a:gd name="connsiteX3" fmla="*/ 7282207 w 7282207"/>
              <a:gd name="connsiteY3" fmla="*/ 91440 h 3983006"/>
              <a:gd name="connsiteX4" fmla="*/ 7236487 w 7282207"/>
              <a:gd name="connsiteY4" fmla="*/ 0 h 3983006"/>
              <a:gd name="connsiteX5" fmla="*/ 7225937 w 7282207"/>
              <a:gd name="connsiteY5" fmla="*/ 3983006 h 3983006"/>
              <a:gd name="connsiteX6" fmla="*/ 7262864 w 7282207"/>
              <a:gd name="connsiteY6" fmla="*/ 3940803 h 3983006"/>
              <a:gd name="connsiteX7" fmla="*/ 0 w 7282207"/>
              <a:gd name="connsiteY7" fmla="*/ 3926736 h 3983006"/>
              <a:gd name="connsiteX8" fmla="*/ 0 w 7282207"/>
              <a:gd name="connsiteY8" fmla="*/ 3926736 h 3983006"/>
              <a:gd name="connsiteX9" fmla="*/ 0 w 7282207"/>
              <a:gd name="connsiteY9" fmla="*/ 22860 h 3983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82207" h="3983006">
                <a:moveTo>
                  <a:pt x="0" y="22860"/>
                </a:moveTo>
                <a:lnTo>
                  <a:pt x="0" y="22860"/>
                </a:lnTo>
                <a:lnTo>
                  <a:pt x="7235353" y="43686"/>
                </a:lnTo>
                <a:lnTo>
                  <a:pt x="7282207" y="91440"/>
                </a:lnTo>
                <a:lnTo>
                  <a:pt x="7236487" y="0"/>
                </a:lnTo>
                <a:cubicBezTo>
                  <a:pt x="7232970" y="1327669"/>
                  <a:pt x="7229454" y="2655337"/>
                  <a:pt x="7225937" y="3983006"/>
                </a:cubicBezTo>
                <a:lnTo>
                  <a:pt x="7262864" y="3940803"/>
                </a:lnTo>
                <a:lnTo>
                  <a:pt x="0" y="3926736"/>
                </a:lnTo>
                <a:lnTo>
                  <a:pt x="0" y="3926736"/>
                </a:lnTo>
                <a:lnTo>
                  <a:pt x="0" y="22860"/>
                </a:lnTo>
                <a:close/>
              </a:path>
            </a:pathLst>
          </a:custGeom>
          <a:solidFill>
            <a:srgbClr val="1A90C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548640" rIns="365760" bIns="182880" rtlCol="0" anchor="ctr"/>
          <a:lstStyle/>
          <a:p>
            <a:endParaRPr lang="en-US" sz="54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5400" b="1">
                <a:latin typeface="Roboto"/>
                <a:ea typeface="Roboto"/>
                <a:cs typeface="Roboto"/>
              </a:rPr>
              <a:t>7D. General Manager Report</a:t>
            </a:r>
            <a:endParaRPr lang="en-US" sz="2000" b="1">
              <a:latin typeface="Roboto"/>
              <a:ea typeface="Roboto"/>
              <a:cs typeface="Roboto"/>
            </a:endParaRPr>
          </a:p>
          <a:p>
            <a:endParaRPr lang="en-US" sz="12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n-US" sz="12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A3F462-7A99-1651-0CC6-29F38974FB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11" y="6087945"/>
            <a:ext cx="2984127" cy="5460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858F34E-0221-B43D-EB85-5A44184DD5B5}"/>
              </a:ext>
            </a:extLst>
          </p:cNvPr>
          <p:cNvSpPr/>
          <p:nvPr/>
        </p:nvSpPr>
        <p:spPr>
          <a:xfrm>
            <a:off x="295421" y="1510793"/>
            <a:ext cx="116497" cy="3903876"/>
          </a:xfrm>
          <a:prstGeom prst="rect">
            <a:avLst/>
          </a:prstGeom>
          <a:solidFill>
            <a:srgbClr val="4CD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4492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FE2D4-EAFF-C4E0-BB2A-F6992CDBC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Roboto"/>
                <a:ea typeface="Roboto"/>
                <a:cs typeface="Roboto"/>
              </a:rPr>
              <a:t>Upcoming Phase 2s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F3875B-8857-4664-C289-5CE35052E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96" y="1943694"/>
            <a:ext cx="10515600" cy="4351338"/>
          </a:xfrm>
        </p:spPr>
        <p:txBody>
          <a:bodyPr lIns="91440" tIns="45720" rIns="91440" bIns="45720" anchor="t"/>
          <a:lstStyle/>
          <a:p>
            <a:r>
              <a:rPr lang="en-US" sz="2400">
                <a:latin typeface="Roboto"/>
                <a:ea typeface="Roboto"/>
                <a:cs typeface="Roboto"/>
              </a:rPr>
              <a:t>All-member RFO yielding several project pursuits, pursuing exclusivity</a:t>
            </a:r>
          </a:p>
          <a:p>
            <a:pPr lvl="1"/>
            <a:endParaRPr lang="en-US" sz="2000">
              <a:latin typeface="Roboto"/>
              <a:ea typeface="Roboto"/>
              <a:cs typeface="Roboto"/>
            </a:endParaRPr>
          </a:p>
          <a:p>
            <a:pPr marL="457200" lvl="1" indent="0">
              <a:buNone/>
            </a:pPr>
            <a:endParaRPr lang="en-US" sz="2000">
              <a:latin typeface="Roboto"/>
              <a:ea typeface="Roboto"/>
              <a:cs typeface="Roboto"/>
            </a:endParaRPr>
          </a:p>
          <a:p>
            <a:r>
              <a:rPr lang="en-US" sz="2400">
                <a:latin typeface="Roboto"/>
                <a:ea typeface="Roboto"/>
                <a:cs typeface="Roboto"/>
              </a:rPr>
              <a:t>All other projects released from further consideration / holds</a:t>
            </a:r>
          </a:p>
          <a:p>
            <a:endParaRPr lang="en-US" sz="2400">
              <a:latin typeface="Roboto"/>
              <a:ea typeface="Roboto"/>
              <a:cs typeface="Roboto"/>
            </a:endParaRPr>
          </a:p>
          <a:p>
            <a:r>
              <a:rPr lang="en-US" sz="2400">
                <a:latin typeface="Roboto"/>
                <a:ea typeface="Roboto"/>
                <a:cs typeface="Roboto"/>
              </a:rPr>
              <a:t>Target launch of any Phase 2s in May 2026</a:t>
            </a:r>
          </a:p>
          <a:p>
            <a:pPr lvl="1"/>
            <a:r>
              <a:rPr lang="en-US" sz="2000">
                <a:latin typeface="Roboto"/>
                <a:ea typeface="Roboto"/>
                <a:cs typeface="Roboto"/>
              </a:rPr>
              <a:t>Members may apply unallocated Phase 2 funds</a:t>
            </a:r>
            <a:endParaRPr lang="en-US"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914400" lvl="2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B3BFBD-6CCD-E61E-7696-40D7CF16380D}"/>
              </a:ext>
            </a:extLst>
          </p:cNvPr>
          <p:cNvSpPr txBox="1"/>
          <p:nvPr/>
        </p:nvSpPr>
        <p:spPr>
          <a:xfrm>
            <a:off x="693008" y="6461792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>
                <a:latin typeface="Roboto"/>
              </a:rPr>
              <a:t>Agena Item 7D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8894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4E6D3-D655-0683-6E10-2B03F25A1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D611C-7B9B-FCCD-3048-0C5103816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4000">
                <a:solidFill>
                  <a:srgbClr val="FFFFFF"/>
                </a:solidFill>
                <a:latin typeface="Roboto"/>
                <a:ea typeface="Roboto"/>
                <a:cs typeface="Roboto"/>
              </a:rPr>
              <a:t>Tumbleweed – Status Update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2B596-8298-C860-3881-6D6A09AA3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96" y="1524719"/>
            <a:ext cx="11003140" cy="4916133"/>
          </a:xfrm>
        </p:spPr>
        <p:txBody>
          <a:bodyPr lIns="91440" tIns="45720" rIns="91440" bIns="45720" anchor="t">
            <a:normAutofit/>
          </a:bodyPr>
          <a:lstStyle/>
          <a:p>
            <a:pPr>
              <a:buFont typeface="Courier New,monospace" panose="020B0604020202020204" pitchFamily="34" charset="0"/>
              <a:buChar char="o"/>
            </a:pPr>
            <a:r>
              <a:rPr lang="en-US" sz="2400">
                <a:latin typeface="Arial"/>
                <a:ea typeface="Roboto"/>
                <a:cs typeface="Arial"/>
              </a:rPr>
              <a:t>75 MW / 8-hour battery project </a:t>
            </a:r>
            <a:r>
              <a:rPr lang="en-US" sz="2400" i="1">
                <a:latin typeface="Arial"/>
                <a:ea typeface="Roboto"/>
                <a:cs typeface="Arial"/>
              </a:rPr>
              <a:t>(overall project is 125 MW)</a:t>
            </a:r>
            <a:endParaRPr lang="en-US" i="1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>
                <a:latin typeface="Arial"/>
                <a:ea typeface="Roboto"/>
                <a:cs typeface="Arial"/>
              </a:rPr>
              <a:t>Expected Commercial Operation Date (COD): June 1, 2026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>
                <a:latin typeface="Arial"/>
                <a:ea typeface="Roboto"/>
                <a:cs typeface="Arial"/>
              </a:rPr>
              <a:t>Expected to be first 8-hr battery in CAISO</a:t>
            </a:r>
          </a:p>
          <a:p>
            <a:pPr lvl="1">
              <a:buFont typeface="Courier New,monospace" panose="020B0604020202020204" pitchFamily="34" charset="0"/>
              <a:buChar char="o"/>
            </a:pPr>
            <a:endParaRPr lang="en-US" sz="2000">
              <a:latin typeface="Roboto"/>
              <a:ea typeface="Roboto"/>
              <a:cs typeface="Roboto"/>
            </a:endParaRPr>
          </a:p>
          <a:p>
            <a:r>
              <a:rPr lang="en-US" sz="2400">
                <a:ea typeface="Roboto"/>
                <a:cs typeface="Roboto"/>
              </a:rPr>
              <a:t>Project on track: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>
                <a:ea typeface="Roboto"/>
                <a:cs typeface="Roboto"/>
              </a:rPr>
              <a:t>Site inspection completed and confirmed aligned w/ ESSA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>
                <a:ea typeface="Roboto"/>
                <a:cs typeface="Roboto"/>
              </a:rPr>
              <a:t>Notice of Expected COD per ESSA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>
                <a:latin typeface="Roboto"/>
                <a:ea typeface="Roboto"/>
                <a:cs typeface="Roboto"/>
              </a:rPr>
              <a:t>Completed CAISO Capacity Test and ESSA’s Commercial Operation Capacity Test</a:t>
            </a:r>
          </a:p>
          <a:p>
            <a:pPr lvl="1">
              <a:lnSpc>
                <a:spcPct val="100000"/>
              </a:lnSpc>
              <a:buFont typeface="Courier New" panose="020B0604020202020204" pitchFamily="34" charset="0"/>
              <a:buChar char="o"/>
            </a:pPr>
            <a:r>
              <a:rPr lang="en-US" sz="2000">
                <a:latin typeface="Roboto"/>
                <a:ea typeface="Roboto"/>
                <a:cs typeface="Roboto"/>
              </a:rPr>
              <a:t>RA Supply Plan submitted to CAISO and CPUC</a:t>
            </a:r>
          </a:p>
          <a:p>
            <a:pPr lvl="1">
              <a:lnSpc>
                <a:spcPct val="100000"/>
              </a:lnSpc>
              <a:buFont typeface="Courier New" panose="020B0604020202020204" pitchFamily="34" charset="0"/>
              <a:buChar char="o"/>
            </a:pPr>
            <a:r>
              <a:rPr lang="en-US" sz="2000">
                <a:latin typeface="Roboto"/>
                <a:ea typeface="Roboto"/>
                <a:cs typeface="Roboto"/>
              </a:rPr>
              <a:t>CAISO Commercial Operations on March 30, 2026</a:t>
            </a:r>
          </a:p>
          <a:p>
            <a:pPr lvl="1">
              <a:lnSpc>
                <a:spcPct val="100000"/>
              </a:lnSpc>
              <a:buFont typeface="Courier New" panose="020B0604020202020204" pitchFamily="34" charset="0"/>
              <a:buChar char="o"/>
            </a:pPr>
            <a:r>
              <a:rPr lang="en-US" sz="2000">
                <a:latin typeface="Roboto"/>
                <a:ea typeface="Roboto"/>
                <a:cs typeface="Roboto"/>
              </a:rPr>
              <a:t>Updated Letters of Credit for Performance Assurance in progress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4F7E28-9C02-11EC-DCB7-E6B9C159D693}"/>
              </a:ext>
            </a:extLst>
          </p:cNvPr>
          <p:cNvSpPr txBox="1"/>
          <p:nvPr/>
        </p:nvSpPr>
        <p:spPr>
          <a:xfrm>
            <a:off x="693008" y="6461792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>
                <a:latin typeface="Roboto"/>
              </a:rPr>
              <a:t>Agena Item 7D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858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D53CA-B5A2-822F-4E05-A2672DA75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Tumbleweed - Operations Preparation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C3524F-EF36-EB28-8423-E6C2BCA85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96" y="1622452"/>
            <a:ext cx="10515600" cy="49872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000"/>
              <a:t>Operating Account funded</a:t>
            </a:r>
            <a:endParaRPr lang="en-US" sz="200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/>
              <a:t>Budgeted through CC Power annual budget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/>
              <a:t>Operations Advisory Subcommittee approved procedures:</a:t>
            </a:r>
          </a:p>
          <a:p>
            <a:pPr lvl="1"/>
            <a:r>
              <a:rPr lang="en-US" sz="1800"/>
              <a:t>Resource Adequacy</a:t>
            </a:r>
          </a:p>
          <a:p>
            <a:pPr lvl="1"/>
            <a:r>
              <a:rPr lang="en-US" sz="1800"/>
              <a:t>Outage Management</a:t>
            </a:r>
          </a:p>
          <a:p>
            <a:pPr lvl="1"/>
            <a:r>
              <a:rPr lang="en-US" sz="1800"/>
              <a:t>New Resource Implementation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/>
              <a:t>In progress procedures:</a:t>
            </a:r>
          </a:p>
          <a:p>
            <a:pPr lvl="1"/>
            <a:r>
              <a:rPr lang="en-US" sz="1800"/>
              <a:t>Settlements</a:t>
            </a:r>
          </a:p>
          <a:p>
            <a:pPr lvl="2"/>
            <a:r>
              <a:rPr lang="en-US" sz="1600"/>
              <a:t>Planning dry-run of Settlements process prior to first monthly invoice</a:t>
            </a:r>
          </a:p>
          <a:p>
            <a:pPr lvl="1"/>
            <a:r>
              <a:rPr lang="en-US" sz="1800"/>
              <a:t>Scheduling &amp; Bidding</a:t>
            </a:r>
          </a:p>
          <a:p>
            <a:pPr lvl="2"/>
            <a:endParaRPr lang="en-US" sz="16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C79F6D-3C73-4AFE-39B8-E021F5C11A17}"/>
              </a:ext>
            </a:extLst>
          </p:cNvPr>
          <p:cNvSpPr txBox="1"/>
          <p:nvPr/>
        </p:nvSpPr>
        <p:spPr>
          <a:xfrm>
            <a:off x="693008" y="6461792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>
                <a:latin typeface="Roboto"/>
              </a:rPr>
              <a:t>Agena Item 7D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85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C409A-4405-2020-F49E-7C6BF3BE0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Roboto"/>
                <a:ea typeface="Roboto"/>
                <a:cs typeface="Roboto"/>
              </a:rPr>
              <a:t>Today's Goals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1CD493-D94F-60F6-CF60-AA4AFE4F3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96" y="1712401"/>
            <a:ext cx="10515600" cy="4351338"/>
          </a:xfrm>
        </p:spPr>
        <p:txBody>
          <a:bodyPr lIns="91440" tIns="45720" rIns="91440" bIns="45720" anchor="t"/>
          <a:lstStyle/>
          <a:p>
            <a:r>
              <a:rPr lang="en-US">
                <a:latin typeface="Roboto"/>
                <a:ea typeface="Roboto"/>
                <a:cs typeface="Roboto"/>
              </a:rPr>
              <a:t>Explain </a:t>
            </a:r>
          </a:p>
          <a:p>
            <a:r>
              <a:rPr lang="en-US">
                <a:latin typeface="Roboto"/>
                <a:ea typeface="Roboto"/>
                <a:cs typeface="Roboto"/>
              </a:rPr>
              <a:t>Receive Feedback </a:t>
            </a:r>
          </a:p>
          <a:p>
            <a:r>
              <a:rPr lang="en-US">
                <a:latin typeface="Roboto"/>
                <a:ea typeface="Roboto"/>
                <a:cs typeface="Roboto"/>
              </a:rPr>
              <a:t>Consider passage or specify further work</a:t>
            </a:r>
          </a:p>
          <a:p>
            <a:endParaRPr lang="en-US">
              <a:latin typeface="Roboto"/>
              <a:ea typeface="Roboto"/>
              <a:cs typeface="Roboto"/>
            </a:endParaRPr>
          </a:p>
          <a:p>
            <a:r>
              <a:rPr lang="en-US">
                <a:latin typeface="Roboto"/>
                <a:ea typeface="Roboto"/>
                <a:cs typeface="Roboto"/>
              </a:rPr>
              <a:t>Thank you to Budget Ad Hoc Committee</a:t>
            </a:r>
          </a:p>
          <a:p>
            <a:pPr marL="971550" lvl="1" indent="-285750">
              <a:buFont typeface="Arial"/>
              <a:buChar char="•"/>
            </a:pPr>
            <a:r>
              <a:rPr lang="en-US" sz="2200">
                <a:latin typeface="Roboto"/>
                <a:ea typeface="Roboto"/>
                <a:cs typeface="Roboto"/>
              </a:rPr>
              <a:t>Rob Shaw, 3CE </a:t>
            </a:r>
          </a:p>
          <a:p>
            <a:pPr marL="971550" lvl="1" indent="-285750">
              <a:buFont typeface="Arial"/>
              <a:buChar char="•"/>
            </a:pPr>
            <a:r>
              <a:rPr lang="en-US" sz="2200">
                <a:latin typeface="Roboto"/>
                <a:ea typeface="Roboto"/>
                <a:cs typeface="Roboto"/>
              </a:rPr>
              <a:t>Mitch Sears, VCE</a:t>
            </a:r>
          </a:p>
          <a:p>
            <a:pPr marL="971550" lvl="1" indent="-285750">
              <a:buFont typeface="Arial"/>
              <a:buChar char="•"/>
            </a:pPr>
            <a:r>
              <a:rPr lang="en-US" sz="2200">
                <a:latin typeface="Roboto"/>
                <a:ea typeface="Roboto"/>
                <a:cs typeface="Roboto"/>
              </a:rPr>
              <a:t>Monica Padilla, SVCE</a:t>
            </a:r>
          </a:p>
          <a:p>
            <a:pPr marL="971550" lvl="1" indent="-285750">
              <a:buFont typeface="Arial"/>
              <a:buChar char="•"/>
            </a:pPr>
            <a:r>
              <a:rPr lang="en-US" sz="2200">
                <a:latin typeface="Roboto"/>
                <a:ea typeface="Roboto"/>
                <a:cs typeface="Roboto"/>
              </a:rPr>
              <a:t>Shawn Marshall, PCE</a:t>
            </a:r>
            <a:endParaRPr lang="en-US">
              <a:latin typeface="Roboto"/>
              <a:ea typeface="Roboto"/>
              <a:cs typeface="Robot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F22E93-E428-A69C-F911-4C997B567D21}"/>
              </a:ext>
            </a:extLst>
          </p:cNvPr>
          <p:cNvSpPr txBox="1"/>
          <p:nvPr/>
        </p:nvSpPr>
        <p:spPr>
          <a:xfrm>
            <a:off x="116010" y="6363025"/>
            <a:ext cx="1291167" cy="2867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Agenda Item 7B</a:t>
            </a:r>
          </a:p>
        </p:txBody>
      </p:sp>
    </p:spTree>
    <p:extLst>
      <p:ext uri="{BB962C8B-B14F-4D97-AF65-F5344CB8AC3E}">
        <p14:creationId xmlns:p14="http://schemas.microsoft.com/office/powerpoint/2010/main" val="12751786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02A0A-1C3D-ADD2-1CB2-546F21BD1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127080"/>
            <a:ext cx="10277404" cy="886694"/>
          </a:xfrm>
        </p:spPr>
        <p:txBody>
          <a:bodyPr/>
          <a:lstStyle/>
          <a:p>
            <a:r>
              <a:rPr lang="en-US" sz="4000"/>
              <a:t>Tumbleweed – Scheduling and Bidding Preparation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45999A-76D9-6ABB-9E55-6472458B8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96" y="1837913"/>
            <a:ext cx="10515600" cy="4351338"/>
          </a:xfrm>
        </p:spPr>
        <p:txBody>
          <a:bodyPr/>
          <a:lstStyle/>
          <a:p>
            <a:r>
              <a:rPr lang="en-US"/>
              <a:t>Scheduling Coordinator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/>
              <a:t>Vendor Selection and Contracting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/>
              <a:t>Secured CAISO User Access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/>
              <a:t>Provisioned into Tenaska’s </a:t>
            </a:r>
            <a:r>
              <a:rPr lang="en-US" err="1"/>
              <a:t>PowerTools</a:t>
            </a:r>
            <a:r>
              <a:rPr lang="en-US"/>
              <a:t> Platform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/>
              <a:t>Negotiated TPS Parent Guarantee – </a:t>
            </a:r>
            <a:r>
              <a:rPr lang="en-US" i="1"/>
              <a:t>need signatures</a:t>
            </a:r>
          </a:p>
          <a:p>
            <a:pPr marL="457200" lvl="1" indent="0">
              <a:buNone/>
            </a:pPr>
            <a:endParaRPr lang="en-US"/>
          </a:p>
          <a:p>
            <a:r>
              <a:rPr lang="en-US"/>
              <a:t>Market Bidding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/>
              <a:t>Vendor Selection and Contracting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err="1"/>
              <a:t>Backcast</a:t>
            </a:r>
            <a:r>
              <a:rPr lang="en-US"/>
              <a:t> analysis – </a:t>
            </a:r>
            <a:r>
              <a:rPr lang="en-US" i="1"/>
              <a:t>in progress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/>
              <a:t>Strategy for risk tolerance – </a:t>
            </a:r>
            <a:r>
              <a:rPr lang="en-US" i="1"/>
              <a:t>in progress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/>
              <a:t>Bidding strategies – </a:t>
            </a:r>
            <a:r>
              <a:rPr lang="en-US" i="1"/>
              <a:t>in progress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3880CD-2BBD-21E2-270C-4352307EAE51}"/>
              </a:ext>
            </a:extLst>
          </p:cNvPr>
          <p:cNvSpPr txBox="1"/>
          <p:nvPr/>
        </p:nvSpPr>
        <p:spPr>
          <a:xfrm>
            <a:off x="693008" y="6461792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>
                <a:latin typeface="Roboto"/>
              </a:rPr>
              <a:t>Agena Item 7D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344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F617C-54D3-CEC4-E5AB-F84B70170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B549F-28E0-86EE-3733-F90C229B6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4000">
                <a:solidFill>
                  <a:srgbClr val="FFFFFF"/>
                </a:solidFill>
                <a:latin typeface="Roboto"/>
                <a:ea typeface="Roboto"/>
                <a:cs typeface="Roboto"/>
              </a:rPr>
              <a:t>Tumbleweed Ribbon Cutting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F29F08-FB5B-1715-3CEE-F2D34DC53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96" y="1524719"/>
            <a:ext cx="11003140" cy="4916133"/>
          </a:xfrm>
        </p:spPr>
        <p:txBody>
          <a:bodyPr lIns="91440" tIns="45720" rIns="91440" bIns="45720" anchor="t">
            <a:normAutofit/>
          </a:bodyPr>
          <a:lstStyle/>
          <a:p>
            <a:pPr marL="457200" lvl="1" indent="0">
              <a:buNone/>
            </a:pPr>
            <a:endParaRPr lang="en-US" sz="2000">
              <a:latin typeface="Roboto"/>
              <a:ea typeface="Roboto"/>
              <a:cs typeface="Roboto"/>
            </a:endParaRPr>
          </a:p>
          <a:p>
            <a:pPr>
              <a:buFont typeface="Courier New,monospace" panose="020B0604020202020204" pitchFamily="34" charset="0"/>
              <a:buChar char="o"/>
            </a:pPr>
            <a:r>
              <a:rPr lang="en-US" sz="2400">
                <a:latin typeface="Roboto"/>
                <a:ea typeface="Roboto"/>
                <a:cs typeface="Roboto"/>
              </a:rPr>
              <a:t>Ribbon Cutting: June 18, ~ 11:00 am-2:00 pm</a:t>
            </a:r>
            <a:endParaRPr lang="en-US"/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sz="2100">
                <a:latin typeface="Roboto"/>
                <a:ea typeface="Roboto"/>
                <a:cs typeface="Roboto"/>
              </a:rPr>
              <a:t>Location: </a:t>
            </a:r>
            <a:r>
              <a:rPr lang="en-US" sz="2100">
                <a:latin typeface="Arial"/>
                <a:ea typeface="Roboto"/>
                <a:cs typeface="Arial"/>
              </a:rPr>
              <a:t>Rosamond, CA (Kern County)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sz="2000">
                <a:latin typeface="Roboto"/>
                <a:ea typeface="Roboto"/>
                <a:cs typeface="Roboto"/>
              </a:rPr>
              <a:t>Draft Agenda:</a:t>
            </a:r>
          </a:p>
          <a:p>
            <a:pPr lvl="2"/>
            <a:r>
              <a:rPr lang="en-US" sz="1600">
                <a:latin typeface="Roboto"/>
                <a:ea typeface="Roboto"/>
                <a:cs typeface="Roboto"/>
              </a:rPr>
              <a:t>10:45 </a:t>
            </a:r>
            <a:r>
              <a:rPr lang="en-US" sz="1600">
                <a:latin typeface="Arial"/>
                <a:ea typeface="Roboto"/>
                <a:cs typeface="Arial"/>
              </a:rPr>
              <a:t>    Arrival</a:t>
            </a:r>
            <a:endParaRPr lang="en-US" sz="1600">
              <a:latin typeface="Roboto"/>
              <a:ea typeface="Roboto"/>
              <a:cs typeface="Roboto"/>
            </a:endParaRPr>
          </a:p>
          <a:p>
            <a:pPr lvl="2"/>
            <a:r>
              <a:rPr lang="en-US" sz="1600">
                <a:latin typeface="Roboto"/>
                <a:ea typeface="Roboto"/>
                <a:cs typeface="Roboto"/>
              </a:rPr>
              <a:t>11:-00    Speakers (REV, off-takers [CC Power ~5 mins], CPUC, state/county/local officials)</a:t>
            </a:r>
          </a:p>
          <a:p>
            <a:pPr lvl="2"/>
            <a:r>
              <a:rPr lang="en-US" sz="1600">
                <a:latin typeface="Roboto"/>
                <a:ea typeface="Roboto"/>
                <a:cs typeface="Roboto"/>
              </a:rPr>
              <a:t>11:30 </a:t>
            </a:r>
            <a:r>
              <a:rPr lang="en-US" sz="1600">
                <a:latin typeface="Arial"/>
                <a:ea typeface="Roboto"/>
                <a:cs typeface="Arial"/>
              </a:rPr>
              <a:t> </a:t>
            </a:r>
            <a:r>
              <a:rPr lang="en-US" sz="1600">
                <a:latin typeface="Roboto"/>
                <a:ea typeface="Roboto"/>
                <a:cs typeface="Roboto"/>
              </a:rPr>
              <a:t>   Lunch &amp; Networking</a:t>
            </a:r>
          </a:p>
          <a:p>
            <a:pPr lvl="2"/>
            <a:r>
              <a:rPr lang="en-US" sz="1600">
                <a:latin typeface="Arial"/>
                <a:ea typeface="Roboto"/>
                <a:cs typeface="Arial"/>
              </a:rPr>
              <a:t>12:30-2:00 Site tours, photo ops, continued networking</a:t>
            </a:r>
            <a:endParaRPr lang="en-US">
              <a:ea typeface="Roboto"/>
              <a:cs typeface="Roboto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sz="2000">
                <a:latin typeface="Roboto"/>
                <a:ea typeface="Roboto"/>
                <a:cs typeface="Roboto"/>
              </a:rPr>
              <a:t>REV leading outreach and invitations</a:t>
            </a:r>
            <a:endParaRPr lang="en-US">
              <a:latin typeface="Roboto"/>
              <a:ea typeface="Roboto"/>
              <a:cs typeface="Roboto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sz="2000">
                <a:latin typeface="Roboto"/>
                <a:ea typeface="Roboto"/>
                <a:cs typeface="Roboto"/>
              </a:rPr>
              <a:t>CC Power coordinating with participating members' marketing teams</a:t>
            </a:r>
            <a:endParaRPr lang="en-US">
              <a:latin typeface="Roboto"/>
              <a:ea typeface="Roboto"/>
              <a:cs typeface="Roboto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sz="2000">
                <a:latin typeface="Roboto"/>
                <a:ea typeface="Roboto"/>
                <a:cs typeface="Roboto"/>
              </a:rPr>
              <a:t>Interested in attending? – RSVP to CC Power (if you have not already)</a:t>
            </a:r>
            <a:endParaRPr lang="en-US" sz="2000">
              <a:ea typeface="Roboto"/>
              <a:cs typeface="Roboto"/>
            </a:endParaRPr>
          </a:p>
          <a:p>
            <a:pPr marL="0" indent="0">
              <a:buNone/>
            </a:pPr>
            <a:endParaRPr lang="en-US" sz="2400">
              <a:ea typeface="Roboto"/>
              <a:cs typeface="Roboto"/>
            </a:endParaRPr>
          </a:p>
          <a:p>
            <a:endParaRPr lang="en-US" sz="2400">
              <a:ea typeface="Roboto"/>
              <a:cs typeface="Roboto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 sz="2000">
              <a:ea typeface="Roboto"/>
              <a:cs typeface="Roboto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 sz="2000">
              <a:ea typeface="Roboto"/>
              <a:cs typeface="Roboto"/>
            </a:endParaRPr>
          </a:p>
          <a:p>
            <a:pPr lvl="2">
              <a:buFont typeface="Courier New" panose="020B0604020202020204" pitchFamily="34" charset="0"/>
              <a:buChar char="o"/>
            </a:pPr>
            <a:endParaRPr lang="en-US" sz="1800">
              <a:ea typeface="Roboto"/>
              <a:cs typeface="Roboto"/>
            </a:endParaRPr>
          </a:p>
          <a:p>
            <a:pPr lvl="2">
              <a:buFont typeface="Courier New" panose="020B0604020202020204" pitchFamily="34" charset="0"/>
              <a:buChar char="o"/>
            </a:pPr>
            <a:endParaRPr lang="en-US">
              <a:highlight>
                <a:srgbClr val="FFFF00"/>
              </a:highlight>
              <a:ea typeface="Roboto"/>
              <a:cs typeface="Robot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8A9660-872F-2405-1FDB-A5393A11ACC8}"/>
              </a:ext>
            </a:extLst>
          </p:cNvPr>
          <p:cNvSpPr txBox="1"/>
          <p:nvPr/>
        </p:nvSpPr>
        <p:spPr>
          <a:xfrm>
            <a:off x="693008" y="6461792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>
                <a:latin typeface="Roboto"/>
              </a:rPr>
              <a:t>Agena Item 7D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229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0562B-08B4-76C3-F903-FD09BDCF1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Project Updates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8B67F9-402D-F30C-9F26-44B417B07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96" y="1556238"/>
            <a:ext cx="10515600" cy="5053427"/>
          </a:xfrm>
        </p:spPr>
        <p:txBody>
          <a:bodyPr lIns="91440" tIns="45720" rIns="91440" bIns="45720" anchor="t"/>
          <a:lstStyle/>
          <a:p>
            <a:r>
              <a:rPr lang="en-US" sz="2400"/>
              <a:t>Ormat Portfolio (up to 125 MW of geothermal)</a:t>
            </a:r>
          </a:p>
          <a:p>
            <a:pPr lvl="1"/>
            <a:r>
              <a:rPr lang="en-US" sz="2000">
                <a:latin typeface="Roboto"/>
                <a:ea typeface="Roboto"/>
                <a:cs typeface="Roboto"/>
              </a:rPr>
              <a:t>Crescent Valley (NV 25 MW geo) no longer indicated by Ormat for potential portfolio inclusion</a:t>
            </a:r>
          </a:p>
          <a:p>
            <a:pPr lvl="2"/>
            <a:endParaRPr lang="en-US" sz="1600">
              <a:latin typeface="Roboto"/>
              <a:ea typeface="Roboto"/>
              <a:cs typeface="Roboto"/>
            </a:endParaRPr>
          </a:p>
          <a:p>
            <a:r>
              <a:rPr lang="en-US" sz="2400" err="1">
                <a:latin typeface="Roboto"/>
                <a:ea typeface="Roboto"/>
                <a:cs typeface="Roboto"/>
              </a:rPr>
              <a:t>Hydrostor</a:t>
            </a:r>
            <a:r>
              <a:rPr lang="en-US" sz="2400">
                <a:latin typeface="Roboto"/>
                <a:ea typeface="Roboto"/>
                <a:cs typeface="Roboto"/>
              </a:rPr>
              <a:t> – Willow Rock (50 MW / 400 MWh compressed air storage)</a:t>
            </a:r>
          </a:p>
          <a:p>
            <a:pPr lvl="1"/>
            <a:r>
              <a:rPr lang="en-US" sz="2000">
                <a:latin typeface="Roboto"/>
                <a:ea typeface="Roboto"/>
                <a:cs typeface="Roboto"/>
              </a:rPr>
              <a:t>Development Security received and accepted </a:t>
            </a:r>
          </a:p>
          <a:p>
            <a:pPr lvl="1"/>
            <a:r>
              <a:rPr lang="en-US" sz="2000">
                <a:latin typeface="Roboto"/>
                <a:ea typeface="Roboto"/>
                <a:cs typeface="Roboto"/>
              </a:rPr>
              <a:t>Expect all members' approvals by 4/24</a:t>
            </a:r>
          </a:p>
          <a:p>
            <a:pPr lvl="1"/>
            <a:r>
              <a:rPr lang="en-US" sz="2000">
                <a:latin typeface="Roboto"/>
                <a:ea typeface="Roboto"/>
                <a:cs typeface="Roboto"/>
              </a:rPr>
              <a:t>PPSA and BLPTAs to be distributed for member signatures</a:t>
            </a:r>
          </a:p>
          <a:p>
            <a:pPr lvl="2"/>
            <a:r>
              <a:rPr lang="en-US" sz="1600">
                <a:latin typeface="Roboto"/>
                <a:ea typeface="Roboto"/>
                <a:cs typeface="Roboto"/>
              </a:rPr>
              <a:t>Invoices to issue in May for Phase 3 contract management this year (Feb-June)</a:t>
            </a:r>
          </a:p>
          <a:p>
            <a:pPr lvl="2"/>
            <a:endParaRPr lang="en-US" sz="1600">
              <a:latin typeface="Roboto"/>
              <a:ea typeface="Roboto"/>
              <a:cs typeface="Roboto"/>
            </a:endParaRPr>
          </a:p>
          <a:p>
            <a:r>
              <a:rPr lang="en-US" sz="2400"/>
              <a:t>GEODE Projects w/ Atlantica, XGS, and Zanskar</a:t>
            </a:r>
          </a:p>
          <a:p>
            <a:pPr lvl="1"/>
            <a:r>
              <a:rPr lang="en-US" sz="2000">
                <a:latin typeface="Roboto"/>
                <a:ea typeface="Roboto"/>
                <a:cs typeface="Roboto"/>
              </a:rPr>
              <a:t>Announced execution of agreements</a:t>
            </a:r>
          </a:p>
          <a:p>
            <a:pPr lvl="1"/>
            <a:r>
              <a:rPr lang="en-US" sz="2000"/>
              <a:t>Exploring opportunities for offtake contracting and need for QC16 IPE points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A11AF5-F916-1807-E9AA-5EF49E633275}"/>
              </a:ext>
            </a:extLst>
          </p:cNvPr>
          <p:cNvSpPr txBox="1"/>
          <p:nvPr/>
        </p:nvSpPr>
        <p:spPr>
          <a:xfrm>
            <a:off x="693008" y="6461792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>
                <a:latin typeface="Roboto"/>
              </a:rPr>
              <a:t>Agena Item 7D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158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2E49F-F9A6-56EA-5387-EFB8E1C76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31FD3-5758-671A-D57A-F6AF50BDC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Roboto"/>
                <a:ea typeface="Roboto"/>
                <a:cs typeface="Roboto"/>
              </a:rPr>
              <a:t>Financial Updates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BCE7B0-4937-BBCC-B0BF-FC056DD3E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96" y="1524719"/>
            <a:ext cx="11003140" cy="4808738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sz="2400">
                <a:latin typeface="Roboto"/>
                <a:ea typeface="Roboto"/>
                <a:cs typeface="Roboto"/>
              </a:rPr>
              <a:t>Spending versus Budget:</a:t>
            </a:r>
          </a:p>
          <a:p>
            <a:pPr lvl="1"/>
            <a:r>
              <a:rPr lang="en-US" sz="2000">
                <a:latin typeface="Roboto"/>
                <a:ea typeface="Roboto"/>
                <a:cs typeface="Roboto"/>
              </a:rPr>
              <a:t>Overall, significant underspending versus budget</a:t>
            </a:r>
            <a:endParaRPr lang="en-US"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2">
              <a:buFont typeface="Courier New" panose="020B0604020202020204" pitchFamily="34" charset="0"/>
              <a:buChar char="o"/>
            </a:pPr>
            <a:r>
              <a:rPr lang="en-US" sz="1600">
                <a:latin typeface="Roboto"/>
                <a:ea typeface="Roboto"/>
                <a:cs typeface="Roboto"/>
              </a:rPr>
              <a:t>Tumbleweed</a:t>
            </a:r>
            <a:endParaRPr lang="en-US"/>
          </a:p>
          <a:p>
            <a:pPr lvl="2">
              <a:buFont typeface="Courier New" panose="020B0604020202020204" pitchFamily="34" charset="0"/>
              <a:buChar char="o"/>
            </a:pPr>
            <a:r>
              <a:rPr lang="en-US" sz="1600">
                <a:latin typeface="Roboto"/>
                <a:ea typeface="Roboto"/>
                <a:cs typeface="Roboto"/>
              </a:rPr>
              <a:t>Phase 2s</a:t>
            </a:r>
            <a:endParaRPr lang="en-US" sz="1200">
              <a:latin typeface="Roboto"/>
              <a:ea typeface="Roboto"/>
              <a:cs typeface="Roboto"/>
            </a:endParaRPr>
          </a:p>
          <a:p>
            <a:pPr lvl="2">
              <a:buFont typeface="Courier New" panose="020B0604020202020204" pitchFamily="34" charset="0"/>
              <a:buChar char="o"/>
            </a:pPr>
            <a:r>
              <a:rPr lang="en-US" sz="1600">
                <a:latin typeface="Roboto"/>
                <a:ea typeface="Roboto"/>
                <a:cs typeface="Roboto"/>
              </a:rPr>
              <a:t>Federal matters, permitting/external delays</a:t>
            </a:r>
          </a:p>
          <a:p>
            <a:pPr lvl="2">
              <a:buFont typeface="Courier New" panose="020B0604020202020204" pitchFamily="34" charset="0"/>
              <a:buChar char="o"/>
            </a:pPr>
            <a:r>
              <a:rPr lang="en-US" sz="1600">
                <a:latin typeface="Roboto"/>
                <a:ea typeface="Roboto"/>
                <a:cs typeface="Roboto"/>
              </a:rPr>
              <a:t>No new FTEs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>
                <a:latin typeface="Roboto"/>
                <a:ea typeface="Roboto"/>
                <a:cs typeface="Roboto"/>
              </a:rPr>
              <a:t>Contract Managements efforts on track</a:t>
            </a:r>
          </a:p>
          <a:p>
            <a:pPr lvl="2">
              <a:buFont typeface="Courier New" panose="020B0604020202020204" pitchFamily="34" charset="0"/>
              <a:buChar char="o"/>
            </a:pPr>
            <a:endParaRPr lang="en-US" sz="1600">
              <a:latin typeface="Roboto"/>
              <a:ea typeface="Roboto"/>
              <a:cs typeface="Roboto"/>
            </a:endParaRPr>
          </a:p>
          <a:p>
            <a:r>
              <a:rPr lang="en-US" sz="2400">
                <a:latin typeface="Roboto"/>
                <a:ea typeface="Roboto"/>
                <a:cs typeface="Roboto"/>
              </a:rPr>
              <a:t>Other Financial Matters:</a:t>
            </a:r>
          </a:p>
          <a:p>
            <a:pPr lvl="1"/>
            <a:r>
              <a:rPr lang="en-US" sz="2000">
                <a:latin typeface="Roboto"/>
                <a:ea typeface="Roboto"/>
                <a:cs typeface="Roboto"/>
              </a:rPr>
              <a:t>Working Capital</a:t>
            </a:r>
          </a:p>
          <a:p>
            <a:pPr lvl="1"/>
            <a:r>
              <a:rPr lang="en-US" sz="2000">
                <a:latin typeface="Roboto"/>
                <a:ea typeface="Roboto"/>
                <a:cs typeface="Roboto"/>
              </a:rPr>
              <a:t>Tumbleweed Operating Account </a:t>
            </a:r>
          </a:p>
          <a:p>
            <a:pPr lvl="1"/>
            <a:r>
              <a:rPr lang="en-US" sz="2000">
                <a:latin typeface="Roboto"/>
                <a:ea typeface="Roboto"/>
                <a:cs typeface="Roboto"/>
              </a:rPr>
              <a:t>Unallocated Phase 2s</a:t>
            </a:r>
          </a:p>
          <a:p>
            <a:pPr lvl="2"/>
            <a:endParaRPr lang="en-US" sz="1600">
              <a:latin typeface="Roboto"/>
              <a:ea typeface="Roboto"/>
              <a:cs typeface="Roboto"/>
            </a:endParaRPr>
          </a:p>
          <a:p>
            <a:pPr lvl="1"/>
            <a:endParaRPr lang="en-US" sz="2000">
              <a:latin typeface="Roboto"/>
              <a:ea typeface="Roboto"/>
              <a:cs typeface="Roboto"/>
            </a:endParaRPr>
          </a:p>
          <a:p>
            <a:pPr lvl="1"/>
            <a:endParaRPr lang="en-US" sz="1600">
              <a:ea typeface="Roboto"/>
              <a:cs typeface="Roboto"/>
            </a:endParaRPr>
          </a:p>
          <a:p>
            <a:endParaRPr lang="en-US" sz="2400">
              <a:ea typeface="Roboto"/>
              <a:cs typeface="Roboto"/>
            </a:endParaRPr>
          </a:p>
          <a:p>
            <a:endParaRPr lang="en-US" sz="2400">
              <a:ea typeface="Roboto"/>
              <a:cs typeface="Roboto"/>
            </a:endParaRPr>
          </a:p>
          <a:p>
            <a:endParaRPr lang="en-US" sz="2400">
              <a:ea typeface="Roboto"/>
              <a:cs typeface="Roboto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 sz="2000">
              <a:ea typeface="Roboto"/>
              <a:cs typeface="Roboto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 sz="2000">
              <a:ea typeface="Roboto"/>
              <a:cs typeface="Roboto"/>
            </a:endParaRPr>
          </a:p>
          <a:p>
            <a:pPr lvl="2">
              <a:buFont typeface="Courier New" panose="020B0604020202020204" pitchFamily="34" charset="0"/>
              <a:buChar char="o"/>
            </a:pPr>
            <a:endParaRPr lang="en-US" sz="1800">
              <a:ea typeface="Roboto"/>
              <a:cs typeface="Roboto"/>
            </a:endParaRPr>
          </a:p>
          <a:p>
            <a:pPr lvl="2">
              <a:buFont typeface="Courier New" panose="020B0604020202020204" pitchFamily="34" charset="0"/>
              <a:buChar char="o"/>
            </a:pPr>
            <a:endParaRPr lang="en-US">
              <a:highlight>
                <a:srgbClr val="FFFF00"/>
              </a:highlight>
              <a:ea typeface="Roboto"/>
              <a:cs typeface="Robot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1B8772-E1DE-7D71-CD86-3C33DEED408F}"/>
              </a:ext>
            </a:extLst>
          </p:cNvPr>
          <p:cNvSpPr txBox="1"/>
          <p:nvPr/>
        </p:nvSpPr>
        <p:spPr>
          <a:xfrm>
            <a:off x="693008" y="6461792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>
                <a:latin typeface="Roboto"/>
              </a:rPr>
              <a:t>Agena Item 7D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656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3BC16-A78A-3A6B-2111-1DE5CFE48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188E7B4-45DC-C5CE-43BD-05FD4501ED14}"/>
              </a:ext>
            </a:extLst>
          </p:cNvPr>
          <p:cNvSpPr txBox="1"/>
          <p:nvPr/>
        </p:nvSpPr>
        <p:spPr>
          <a:xfrm>
            <a:off x="693008" y="6461792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>
                <a:latin typeface="Roboto"/>
              </a:rPr>
              <a:t>Agena Item 7D</a:t>
            </a:r>
            <a:endParaRPr lang="en-US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3698DFE5-ED13-E9C7-D51B-F958017D4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16" y="2163097"/>
            <a:ext cx="50958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5C92972-749E-1C26-8DB3-7410FC35AA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603"/>
              </p:ext>
            </p:extLst>
          </p:nvPr>
        </p:nvGraphicFramePr>
        <p:xfrm>
          <a:off x="6096000" y="2795245"/>
          <a:ext cx="5194300" cy="2118360"/>
        </p:xfrm>
        <a:graphic>
          <a:graphicData uri="http://schemas.openxmlformats.org/drawingml/2006/table">
            <a:tbl>
              <a:tblPr/>
              <a:tblGrid>
                <a:gridCol w="1646973">
                  <a:extLst>
                    <a:ext uri="{9D8B030D-6E8A-4147-A177-3AD203B41FA5}">
                      <a16:colId xmlns:a16="http://schemas.microsoft.com/office/drawing/2014/main" val="1124733715"/>
                    </a:ext>
                  </a:extLst>
                </a:gridCol>
                <a:gridCol w="1064198">
                  <a:extLst>
                    <a:ext uri="{9D8B030D-6E8A-4147-A177-3AD203B41FA5}">
                      <a16:colId xmlns:a16="http://schemas.microsoft.com/office/drawing/2014/main" val="59827943"/>
                    </a:ext>
                  </a:extLst>
                </a:gridCol>
                <a:gridCol w="1076867">
                  <a:extLst>
                    <a:ext uri="{9D8B030D-6E8A-4147-A177-3AD203B41FA5}">
                      <a16:colId xmlns:a16="http://schemas.microsoft.com/office/drawing/2014/main" val="726446131"/>
                    </a:ext>
                  </a:extLst>
                </a:gridCol>
                <a:gridCol w="848825">
                  <a:extLst>
                    <a:ext uri="{9D8B030D-6E8A-4147-A177-3AD203B41FA5}">
                      <a16:colId xmlns:a16="http://schemas.microsoft.com/office/drawing/2014/main" val="2804103650"/>
                    </a:ext>
                  </a:extLst>
                </a:gridCol>
                <a:gridCol w="557437">
                  <a:extLst>
                    <a:ext uri="{9D8B030D-6E8A-4147-A177-3AD203B41FA5}">
                      <a16:colId xmlns:a16="http://schemas.microsoft.com/office/drawing/2014/main" val="281039826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Category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Budget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EOY FCST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Variance ($)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% Utilized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3760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PPA Operations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$4,218,750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$1,427,000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$2,791,750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375623"/>
                          </a:solidFill>
                          <a:effectLst/>
                          <a:latin typeface="Aptos Narrow" panose="020B0004020202020204" pitchFamily="34" charset="0"/>
                        </a:rPr>
                        <a:t>33.8%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73279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Legal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$777,700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$196,849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$580,851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375623"/>
                          </a:solidFill>
                          <a:effectLst/>
                          <a:latin typeface="Aptos Narrow" panose="020B0004020202020204" pitchFamily="34" charset="0"/>
                        </a:rPr>
                        <a:t>25.3%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46687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Other Professional Services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$1,758,360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$678,123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$1,080,236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375623"/>
                          </a:solidFill>
                          <a:effectLst/>
                          <a:latin typeface="Aptos Narrow" panose="020B0004020202020204" pitchFamily="34" charset="0"/>
                        </a:rPr>
                        <a:t>38.6%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60556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Project Overhead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$829,248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$138,340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$690,908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375623"/>
                          </a:solidFill>
                          <a:effectLst/>
                          <a:latin typeface="Aptos Narrow" panose="020B0004020202020204" pitchFamily="34" charset="0"/>
                        </a:rPr>
                        <a:t>16.7%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451807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Personnel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$1,874,238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$1,572,205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$302,033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8B4513"/>
                          </a:solidFill>
                          <a:effectLst/>
                          <a:latin typeface="Aptos Narrow" panose="020B0004020202020204" pitchFamily="34" charset="0"/>
                        </a:rPr>
                        <a:t>83.9%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769929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With PPA Operations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$9,458,296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$4,012,518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$5,445,778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42.4%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7256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Excluding PPA Operations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$5,239,546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$2,585,518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$2,654,028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49.3%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294896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EDEA935D-6691-AAC1-3301-D300384744D1}"/>
              </a:ext>
            </a:extLst>
          </p:cNvPr>
          <p:cNvSpPr txBox="1">
            <a:spLocks/>
          </p:cNvSpPr>
          <p:nvPr/>
        </p:nvSpPr>
        <p:spPr>
          <a:xfrm>
            <a:off x="500098" y="122895"/>
            <a:ext cx="11191804" cy="886694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Robot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n-US">
                <a:latin typeface="Roboto"/>
                <a:ea typeface="Roboto"/>
                <a:cs typeface="Roboto"/>
              </a:rPr>
              <a:t>Budget vs Actual – Summary</a:t>
            </a:r>
            <a:br>
              <a:rPr lang="en-US" sz="3200">
                <a:latin typeface="Roboto"/>
                <a:ea typeface="Roboto"/>
                <a:cs typeface="Roboto"/>
              </a:rPr>
            </a:br>
            <a:r>
              <a:rPr lang="en-US" sz="2000" i="1">
                <a:latin typeface="Roboto"/>
                <a:ea typeface="Roboto"/>
                <a:cs typeface="Roboto"/>
              </a:rPr>
              <a:t>Spending Forecast for EOY</a:t>
            </a:r>
            <a:r>
              <a:rPr lang="en-US" sz="3200" i="1">
                <a:latin typeface="Roboto"/>
                <a:ea typeface="Roboto"/>
                <a:cs typeface="Roboto"/>
              </a:rPr>
              <a:t> </a:t>
            </a:r>
            <a:endParaRPr lang="en-US" i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80FE7A-A567-98F7-76CF-BEBEAEC9D76D}"/>
              </a:ext>
            </a:extLst>
          </p:cNvPr>
          <p:cNvSpPr txBox="1"/>
          <p:nvPr/>
        </p:nvSpPr>
        <p:spPr>
          <a:xfrm>
            <a:off x="4390137" y="1559454"/>
            <a:ext cx="2880485" cy="30777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i="1">
                <a:solidFill>
                  <a:srgbClr val="FF0000"/>
                </a:solidFill>
                <a:latin typeface="Proxima Nova" panose="02000506030000020004" pitchFamily="50" charset="0"/>
                <a:ea typeface="Verdana" panose="020B0604030504040204" pitchFamily="34" charset="0"/>
              </a:rPr>
              <a:t>Forecast – Actuals will Differ</a:t>
            </a:r>
          </a:p>
        </p:txBody>
      </p:sp>
    </p:spTree>
    <p:extLst>
      <p:ext uri="{BB962C8B-B14F-4D97-AF65-F5344CB8AC3E}">
        <p14:creationId xmlns:p14="http://schemas.microsoft.com/office/powerpoint/2010/main" val="29196025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7FD54-C513-E3F5-56D6-31D55079E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761CA-2A69-4F48-D6F5-1F989031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98" y="210955"/>
            <a:ext cx="11191804" cy="886694"/>
          </a:xfrm>
        </p:spPr>
        <p:txBody>
          <a:bodyPr lIns="91440" tIns="45720" rIns="91440" bIns="45720" anchor="t"/>
          <a:lstStyle/>
          <a:p>
            <a:r>
              <a:rPr lang="en-US">
                <a:latin typeface="Roboto"/>
                <a:ea typeface="Roboto"/>
                <a:cs typeface="Roboto"/>
              </a:rPr>
              <a:t>Budget vs Actual – Non-Project and Project</a:t>
            </a:r>
            <a:br>
              <a:rPr lang="en-US" sz="3200">
                <a:latin typeface="Roboto"/>
                <a:ea typeface="Roboto"/>
                <a:cs typeface="Roboto"/>
              </a:rPr>
            </a:br>
            <a:r>
              <a:rPr lang="en-US" sz="2000" i="1">
                <a:latin typeface="Roboto"/>
                <a:ea typeface="Roboto"/>
                <a:cs typeface="Roboto"/>
              </a:rPr>
              <a:t>Spending Forecast for EOY</a:t>
            </a:r>
            <a:r>
              <a:rPr lang="en-US" sz="3200" i="1">
                <a:latin typeface="Roboto"/>
                <a:ea typeface="Roboto"/>
                <a:cs typeface="Roboto"/>
              </a:rPr>
              <a:t> </a:t>
            </a:r>
            <a:endParaRPr lang="en-US" i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AA32FC-235B-D023-CF54-18FC7A439CFC}"/>
              </a:ext>
            </a:extLst>
          </p:cNvPr>
          <p:cNvSpPr txBox="1"/>
          <p:nvPr/>
        </p:nvSpPr>
        <p:spPr>
          <a:xfrm>
            <a:off x="693008" y="6461792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>
                <a:latin typeface="Roboto"/>
              </a:rPr>
              <a:t>Agena Item 7D</a:t>
            </a:r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62C8373-A2D6-76B4-4A93-51CFD67C36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803149"/>
              </p:ext>
            </p:extLst>
          </p:nvPr>
        </p:nvGraphicFramePr>
        <p:xfrm>
          <a:off x="294235" y="2092441"/>
          <a:ext cx="5997063" cy="1987867"/>
        </p:xfrm>
        <a:graphic>
          <a:graphicData uri="http://schemas.openxmlformats.org/drawingml/2006/table">
            <a:tbl>
              <a:tblPr/>
              <a:tblGrid>
                <a:gridCol w="2008031">
                  <a:extLst>
                    <a:ext uri="{9D8B030D-6E8A-4147-A177-3AD203B41FA5}">
                      <a16:colId xmlns:a16="http://schemas.microsoft.com/office/drawing/2014/main" val="291550845"/>
                    </a:ext>
                  </a:extLst>
                </a:gridCol>
                <a:gridCol w="1081248">
                  <a:extLst>
                    <a:ext uri="{9D8B030D-6E8A-4147-A177-3AD203B41FA5}">
                      <a16:colId xmlns:a16="http://schemas.microsoft.com/office/drawing/2014/main" val="3767600747"/>
                    </a:ext>
                  </a:extLst>
                </a:gridCol>
                <a:gridCol w="1081248">
                  <a:extLst>
                    <a:ext uri="{9D8B030D-6E8A-4147-A177-3AD203B41FA5}">
                      <a16:colId xmlns:a16="http://schemas.microsoft.com/office/drawing/2014/main" val="1376765657"/>
                    </a:ext>
                  </a:extLst>
                </a:gridCol>
                <a:gridCol w="1007877">
                  <a:extLst>
                    <a:ext uri="{9D8B030D-6E8A-4147-A177-3AD203B41FA5}">
                      <a16:colId xmlns:a16="http://schemas.microsoft.com/office/drawing/2014/main" val="153927393"/>
                    </a:ext>
                  </a:extLst>
                </a:gridCol>
                <a:gridCol w="818659">
                  <a:extLst>
                    <a:ext uri="{9D8B030D-6E8A-4147-A177-3AD203B41FA5}">
                      <a16:colId xmlns:a16="http://schemas.microsoft.com/office/drawing/2014/main" val="1543685436"/>
                    </a:ext>
                  </a:extLst>
                </a:gridCol>
              </a:tblGrid>
              <a:tr h="2922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Non-Project (G&amp;A &amp; Phase I)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Budget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Actual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Variance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% Used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164523"/>
                  </a:ext>
                </a:extLst>
              </a:tr>
              <a:tr h="27355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Legal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0E7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$272,200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0E7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$78,636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0E7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$193,564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0E7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375623"/>
                          </a:solidFill>
                          <a:effectLst/>
                          <a:latin typeface="Aptos Narrow" panose="020B0004020202020204" pitchFamily="34" charset="0"/>
                        </a:rPr>
                        <a:t>28.9%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0E7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270768"/>
                  </a:ext>
                </a:extLst>
              </a:tr>
              <a:tr h="3507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Other Prof. Svcs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0E7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7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$537,077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0E7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7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$281,705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0E7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7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$255,372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0E7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7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375623"/>
                          </a:solidFill>
                          <a:effectLst/>
                          <a:latin typeface="Aptos Narrow" panose="020B0004020202020204" pitchFamily="34" charset="0"/>
                        </a:rPr>
                        <a:t>52.5%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0E7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7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928107"/>
                  </a:ext>
                </a:extLst>
              </a:tr>
              <a:tr h="27355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Project Overhead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0E7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7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$497,243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0E7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7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$72,913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0E7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7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$424,330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0E7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7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375623"/>
                          </a:solidFill>
                          <a:effectLst/>
                          <a:latin typeface="Aptos Narrow" panose="020B0004020202020204" pitchFamily="34" charset="0"/>
                        </a:rPr>
                        <a:t>14.7%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0E7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7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371299"/>
                  </a:ext>
                </a:extLst>
              </a:tr>
              <a:tr h="27355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Personnel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0E7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$1,020,037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0E7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$921,982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0E7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$98,055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0E7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7F4C00"/>
                          </a:solidFill>
                          <a:effectLst/>
                          <a:latin typeface="Aptos Narrow" panose="020B0004020202020204" pitchFamily="34" charset="0"/>
                        </a:rPr>
                        <a:t>90.4%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0E7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399681"/>
                  </a:ext>
                </a:extLst>
              </a:tr>
              <a:tr h="27355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$2,326,557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$1,355,236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$971,321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58.3%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303605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7DC8B84-7DBE-4E2D-F5FE-0ED8B35B63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648560"/>
              </p:ext>
            </p:extLst>
          </p:nvPr>
        </p:nvGraphicFramePr>
        <p:xfrm>
          <a:off x="294235" y="4472207"/>
          <a:ext cx="6096000" cy="2020065"/>
        </p:xfrm>
        <a:graphic>
          <a:graphicData uri="http://schemas.openxmlformats.org/drawingml/2006/table">
            <a:tbl>
              <a:tblPr/>
              <a:tblGrid>
                <a:gridCol w="2041159">
                  <a:extLst>
                    <a:ext uri="{9D8B030D-6E8A-4147-A177-3AD203B41FA5}">
                      <a16:colId xmlns:a16="http://schemas.microsoft.com/office/drawing/2014/main" val="254781914"/>
                    </a:ext>
                  </a:extLst>
                </a:gridCol>
                <a:gridCol w="1099086">
                  <a:extLst>
                    <a:ext uri="{9D8B030D-6E8A-4147-A177-3AD203B41FA5}">
                      <a16:colId xmlns:a16="http://schemas.microsoft.com/office/drawing/2014/main" val="2369447783"/>
                    </a:ext>
                  </a:extLst>
                </a:gridCol>
                <a:gridCol w="1099086">
                  <a:extLst>
                    <a:ext uri="{9D8B030D-6E8A-4147-A177-3AD203B41FA5}">
                      <a16:colId xmlns:a16="http://schemas.microsoft.com/office/drawing/2014/main" val="1623806953"/>
                    </a:ext>
                  </a:extLst>
                </a:gridCol>
                <a:gridCol w="1024504">
                  <a:extLst>
                    <a:ext uri="{9D8B030D-6E8A-4147-A177-3AD203B41FA5}">
                      <a16:colId xmlns:a16="http://schemas.microsoft.com/office/drawing/2014/main" val="20103865"/>
                    </a:ext>
                  </a:extLst>
                </a:gridCol>
                <a:gridCol w="832165">
                  <a:extLst>
                    <a:ext uri="{9D8B030D-6E8A-4147-A177-3AD203B41FA5}">
                      <a16:colId xmlns:a16="http://schemas.microsoft.com/office/drawing/2014/main" val="3107237808"/>
                    </a:ext>
                  </a:extLst>
                </a:gridCol>
              </a:tblGrid>
              <a:tr h="2668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All Projects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E4D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Budget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E4D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Actual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E4D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Variance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E4D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% Used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E4D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454669"/>
                  </a:ext>
                </a:extLst>
              </a:tr>
              <a:tr h="3441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Legal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0E7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$505,500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0E7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$118,214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0E7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$387,286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0E7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375623"/>
                          </a:solidFill>
                          <a:effectLst/>
                          <a:latin typeface="Aptos Narrow" panose="020B0004020202020204" pitchFamily="34" charset="0"/>
                        </a:rPr>
                        <a:t>23.4%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0E7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412594"/>
                  </a:ext>
                </a:extLst>
              </a:tr>
              <a:tr h="3441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Other Prof. Svcs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0E7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7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$1,221,282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0E7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7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$396,418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0E7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7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$824,864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0E7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7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375623"/>
                          </a:solidFill>
                          <a:effectLst/>
                          <a:latin typeface="Aptos Narrow" panose="020B0004020202020204" pitchFamily="34" charset="0"/>
                        </a:rPr>
                        <a:t>32.5%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0E7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7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085488"/>
                  </a:ext>
                </a:extLst>
              </a:tr>
              <a:tr h="3441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Project Overhead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0E7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7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$332,005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0E7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7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$65,427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0E7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7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$266,578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0E7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7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375623"/>
                          </a:solidFill>
                          <a:effectLst/>
                          <a:latin typeface="Aptos Narrow" panose="020B0004020202020204" pitchFamily="34" charset="0"/>
                        </a:rPr>
                        <a:t>19.7%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0E7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7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671410"/>
                  </a:ext>
                </a:extLst>
              </a:tr>
              <a:tr h="3441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Personnel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0E7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$854,201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0E7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$650,223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0E7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$203,978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0E7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7F4C00"/>
                          </a:solidFill>
                          <a:effectLst/>
                          <a:latin typeface="Aptos Narrow" panose="020B0004020202020204" pitchFamily="34" charset="0"/>
                        </a:rPr>
                        <a:t>76.1%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0E7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147899"/>
                  </a:ext>
                </a:extLst>
              </a:tr>
              <a:tr h="3441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E4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$2,912,988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E4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$1,230,282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E4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$1,682,706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E4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42.2%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E4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814689"/>
                  </a:ext>
                </a:extLst>
              </a:tr>
            </a:tbl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B625226-3EE0-C212-85C1-389DFC209A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3091578"/>
              </p:ext>
            </p:extLst>
          </p:nvPr>
        </p:nvGraphicFramePr>
        <p:xfrm>
          <a:off x="6774426" y="1966451"/>
          <a:ext cx="5123339" cy="4109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17BA9FA-95F2-9972-A0B7-650DD4BDCAD7}"/>
              </a:ext>
            </a:extLst>
          </p:cNvPr>
          <p:cNvSpPr txBox="1"/>
          <p:nvPr/>
        </p:nvSpPr>
        <p:spPr>
          <a:xfrm>
            <a:off x="4419444" y="1559454"/>
            <a:ext cx="2880485" cy="30777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i="1">
                <a:solidFill>
                  <a:srgbClr val="FF0000"/>
                </a:solidFill>
                <a:latin typeface="Proxima Nova" panose="02000506030000020004" pitchFamily="50" charset="0"/>
                <a:ea typeface="Verdana" panose="020B0604030504040204" pitchFamily="34" charset="0"/>
              </a:rPr>
              <a:t>Forecast – Actuals will Differ</a:t>
            </a:r>
          </a:p>
        </p:txBody>
      </p:sp>
    </p:spTree>
    <p:extLst>
      <p:ext uri="{BB962C8B-B14F-4D97-AF65-F5344CB8AC3E}">
        <p14:creationId xmlns:p14="http://schemas.microsoft.com/office/powerpoint/2010/main" val="3996351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FE61D-9375-E7AB-FD02-46772D551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08F73-ACFE-FFF1-538A-7800263D3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87" y="417863"/>
            <a:ext cx="11887199" cy="886694"/>
          </a:xfrm>
        </p:spPr>
        <p:txBody>
          <a:bodyPr lIns="91440" tIns="45720" rIns="91440" bIns="45720" anchor="t"/>
          <a:lstStyle/>
          <a:p>
            <a:r>
              <a:rPr lang="en-US" sz="4000">
                <a:latin typeface="Roboto"/>
                <a:ea typeface="Roboto"/>
                <a:cs typeface="Roboto"/>
              </a:rPr>
              <a:t>Strategic Plan Update</a:t>
            </a:r>
            <a:endParaRPr lang="en-US" sz="4000">
              <a:ea typeface="Roboto"/>
              <a:cs typeface="Robot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B82D56-D961-C49D-C4FF-DE1CF7738C03}"/>
              </a:ext>
            </a:extLst>
          </p:cNvPr>
          <p:cNvSpPr txBox="1"/>
          <p:nvPr/>
        </p:nvSpPr>
        <p:spPr>
          <a:xfrm>
            <a:off x="693008" y="6461792"/>
            <a:ext cx="141530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 err="1">
                <a:latin typeface="Roboto"/>
              </a:rPr>
              <a:t>Agend</a:t>
            </a:r>
            <a:r>
              <a:rPr lang="en-US" sz="1200" i="1">
                <a:latin typeface="Roboto"/>
              </a:rPr>
              <a:t>a Item 7D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707B16-7641-74C6-0ACD-229E0234E129}"/>
              </a:ext>
            </a:extLst>
          </p:cNvPr>
          <p:cNvSpPr txBox="1"/>
          <p:nvPr/>
        </p:nvSpPr>
        <p:spPr>
          <a:xfrm>
            <a:off x="6085446" y="6596950"/>
            <a:ext cx="408501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*Estimated Plan – Board and Officers may further direct.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0A86D1-1796-9AFD-0DE0-D2B5E5CB7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008" y="1775084"/>
            <a:ext cx="10515600" cy="4351338"/>
          </a:xfrm>
        </p:spPr>
        <p:txBody>
          <a:bodyPr/>
          <a:lstStyle/>
          <a:p>
            <a:r>
              <a:rPr lang="en-US"/>
              <a:t>Updates in progress</a:t>
            </a:r>
          </a:p>
          <a:p>
            <a:pPr lvl="1"/>
            <a:r>
              <a:rPr lang="en-US"/>
              <a:t>Goals, Trajectory, and Milestones for 2026-2030</a:t>
            </a:r>
          </a:p>
          <a:p>
            <a:pPr lvl="1"/>
            <a:r>
              <a:rPr lang="en-US"/>
              <a:t>Four Priorities (R.25-12-01)</a:t>
            </a:r>
          </a:p>
          <a:p>
            <a:pPr lvl="1"/>
            <a:endParaRPr lang="en-US"/>
          </a:p>
          <a:p>
            <a:r>
              <a:rPr lang="en-US"/>
              <a:t>Aligns with Draft Recommended 2026-2027 Budget</a:t>
            </a:r>
          </a:p>
          <a:p>
            <a:pPr lvl="1"/>
            <a:r>
              <a:rPr lang="en-US"/>
              <a:t>Focus</a:t>
            </a:r>
          </a:p>
          <a:p>
            <a:pPr lvl="1"/>
            <a:r>
              <a:rPr lang="en-US"/>
              <a:t>Sequenced to support longer-term plans</a:t>
            </a:r>
          </a:p>
          <a:p>
            <a:endParaRPr lang="en-US"/>
          </a:p>
          <a:p>
            <a:r>
              <a:rPr lang="en-US"/>
              <a:t>Board Discussion of Plan (May)</a:t>
            </a:r>
          </a:p>
        </p:txBody>
      </p:sp>
    </p:spTree>
    <p:extLst>
      <p:ext uri="{BB962C8B-B14F-4D97-AF65-F5344CB8AC3E}">
        <p14:creationId xmlns:p14="http://schemas.microsoft.com/office/powerpoint/2010/main" val="23787209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08E4F-4A26-1900-F155-38CB0E2F6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15F31-864B-C76A-D8BC-F40C2B5FD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Roboto"/>
                <a:ea typeface="Roboto"/>
                <a:cs typeface="Roboto"/>
              </a:rPr>
              <a:t>General Manager Activity</a:t>
            </a:r>
            <a:endParaRPr lang="en-US">
              <a:ea typeface="Roboto"/>
              <a:cs typeface="Roboto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6854AC-FC27-23DB-17B9-2E5747BA6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96" y="1524719"/>
            <a:ext cx="11003140" cy="4808738"/>
          </a:xfrm>
        </p:spPr>
        <p:txBody>
          <a:bodyPr lIns="91440" tIns="45720" rIns="91440" bIns="45720" anchor="t">
            <a:normAutofit fontScale="92500" lnSpcReduction="20000"/>
          </a:bodyPr>
          <a:lstStyle/>
          <a:p>
            <a:r>
              <a:rPr lang="en-US" sz="2400">
                <a:latin typeface="Roboto"/>
                <a:ea typeface="Roboto"/>
                <a:cs typeface="Roboto"/>
              </a:rPr>
              <a:t>Completed Phase 1 Transmission Education Project w/ </a:t>
            </a:r>
            <a:r>
              <a:rPr lang="en-US" sz="2400" err="1">
                <a:latin typeface="Roboto"/>
                <a:ea typeface="Roboto"/>
                <a:cs typeface="Roboto"/>
              </a:rPr>
              <a:t>ZGlobal</a:t>
            </a:r>
            <a:endParaRPr lang="en-US" sz="2400">
              <a:latin typeface="Roboto"/>
              <a:ea typeface="Roboto"/>
              <a:cs typeface="Roboto"/>
            </a:endParaRPr>
          </a:p>
          <a:p>
            <a:r>
              <a:rPr lang="en-US" sz="2400">
                <a:latin typeface="Roboto"/>
                <a:ea typeface="Roboto"/>
                <a:cs typeface="Roboto"/>
              </a:rPr>
              <a:t>Commenced P1 Emerging Tech Exploration focused on clean firm resource tech</a:t>
            </a:r>
          </a:p>
          <a:p>
            <a:r>
              <a:rPr lang="en-US" sz="2400">
                <a:latin typeface="Roboto"/>
                <a:ea typeface="Roboto"/>
                <a:cs typeface="Roboto"/>
              </a:rPr>
              <a:t>Executed Agreements</a:t>
            </a:r>
            <a:endParaRPr lang="en-US" sz="2400">
              <a:ea typeface="Roboto"/>
              <a:cs typeface="Roboto"/>
            </a:endParaRPr>
          </a:p>
          <a:p>
            <a:pPr marL="685800" lvl="2">
              <a:spcBef>
                <a:spcPts val="1000"/>
              </a:spcBef>
              <a:buFont typeface="Courier New" panose="020B0604020202020204" pitchFamily="34" charset="0"/>
              <a:buChar char="o"/>
            </a:pPr>
            <a:r>
              <a:rPr lang="en-US">
                <a:latin typeface="Roboto"/>
                <a:ea typeface="Roboto"/>
                <a:cs typeface="Roboto"/>
              </a:rPr>
              <a:t>1/15/2026 – </a:t>
            </a:r>
            <a:r>
              <a:rPr lang="en-US" err="1">
                <a:latin typeface="Roboto"/>
                <a:ea typeface="Roboto"/>
                <a:cs typeface="Roboto"/>
              </a:rPr>
              <a:t>Gridwell</a:t>
            </a:r>
            <a:r>
              <a:rPr lang="en-US">
                <a:latin typeface="Roboto"/>
                <a:ea typeface="Roboto"/>
                <a:cs typeface="Roboto"/>
              </a:rPr>
              <a:t> Cost Sharing Agreement Confirm</a:t>
            </a:r>
          </a:p>
          <a:p>
            <a:pPr marL="685800" lvl="2">
              <a:spcBef>
                <a:spcPts val="1000"/>
              </a:spcBef>
              <a:buFont typeface="Courier New" panose="020B0604020202020204" pitchFamily="34" charset="0"/>
              <a:buChar char="o"/>
            </a:pPr>
            <a:r>
              <a:rPr lang="en-US">
                <a:latin typeface="Roboto"/>
                <a:ea typeface="Roboto"/>
                <a:cs typeface="Roboto"/>
              </a:rPr>
              <a:t>1/29/2026 – XGS GEODE Agreement</a:t>
            </a:r>
          </a:p>
          <a:p>
            <a:pPr marL="685800" lvl="2">
              <a:spcBef>
                <a:spcPts val="1000"/>
              </a:spcBef>
              <a:buFont typeface="Courier New" panose="020B0604020202020204" pitchFamily="34" charset="0"/>
              <a:buChar char="o"/>
            </a:pPr>
            <a:r>
              <a:rPr lang="en-US">
                <a:latin typeface="Roboto"/>
                <a:ea typeface="Roboto"/>
                <a:cs typeface="Roboto"/>
              </a:rPr>
              <a:t>1/29/2026 – Atlantica GEODE Agreement</a:t>
            </a:r>
          </a:p>
          <a:p>
            <a:pPr marL="685800" lvl="2">
              <a:spcBef>
                <a:spcPts val="1000"/>
              </a:spcBef>
              <a:buFont typeface="Courier New" panose="020B0604020202020204" pitchFamily="34" charset="0"/>
              <a:buChar char="o"/>
            </a:pPr>
            <a:r>
              <a:rPr lang="en-US">
                <a:latin typeface="Roboto"/>
                <a:ea typeface="Roboto"/>
                <a:cs typeface="Roboto"/>
              </a:rPr>
              <a:t>1/29/2026 – Wood Mackenzie Cost Sharing Agreement Confirm</a:t>
            </a:r>
          </a:p>
          <a:p>
            <a:pPr marL="685800" lvl="2">
              <a:spcBef>
                <a:spcPts val="1000"/>
              </a:spcBef>
              <a:buFont typeface="Courier New" panose="020B0604020202020204" pitchFamily="34" charset="0"/>
              <a:buChar char="o"/>
            </a:pPr>
            <a:r>
              <a:rPr lang="en-US">
                <a:latin typeface="Roboto"/>
                <a:ea typeface="Roboto"/>
                <a:cs typeface="Roboto"/>
              </a:rPr>
              <a:t>2/4/2026 – </a:t>
            </a:r>
            <a:r>
              <a:rPr lang="en-US" err="1">
                <a:latin typeface="Roboto"/>
                <a:ea typeface="Roboto"/>
                <a:cs typeface="Roboto"/>
              </a:rPr>
              <a:t>Hydrostor</a:t>
            </a:r>
            <a:r>
              <a:rPr lang="en-US">
                <a:latin typeface="Roboto"/>
                <a:ea typeface="Roboto"/>
                <a:cs typeface="Roboto"/>
              </a:rPr>
              <a:t> RA+TB4</a:t>
            </a:r>
          </a:p>
          <a:p>
            <a:pPr marL="685800" lvl="2">
              <a:spcBef>
                <a:spcPts val="1000"/>
              </a:spcBef>
              <a:buFont typeface="Courier New" panose="020B0604020202020204" pitchFamily="34" charset="0"/>
              <a:buChar char="o"/>
            </a:pPr>
            <a:r>
              <a:rPr lang="en-US">
                <a:latin typeface="Roboto"/>
                <a:ea typeface="Roboto"/>
                <a:cs typeface="Roboto"/>
              </a:rPr>
              <a:t>2/12/2026 – Tenaska Power Services Bulk Pricing Letter Agreement</a:t>
            </a:r>
          </a:p>
          <a:p>
            <a:pPr marL="685800" lvl="2">
              <a:spcBef>
                <a:spcPts val="1000"/>
              </a:spcBef>
              <a:buFont typeface="Courier New" panose="020B0604020202020204" pitchFamily="34" charset="0"/>
              <a:buChar char="o"/>
            </a:pPr>
            <a:r>
              <a:rPr lang="en-US">
                <a:latin typeface="Roboto"/>
                <a:ea typeface="Roboto"/>
                <a:cs typeface="Roboto"/>
              </a:rPr>
              <a:t>2/18/2026 – </a:t>
            </a:r>
            <a:r>
              <a:rPr lang="en-US" err="1">
                <a:latin typeface="Roboto"/>
                <a:ea typeface="Roboto"/>
                <a:cs typeface="Roboto"/>
              </a:rPr>
              <a:t>GridSME</a:t>
            </a:r>
            <a:r>
              <a:rPr lang="en-US">
                <a:latin typeface="Roboto"/>
                <a:ea typeface="Roboto"/>
                <a:cs typeface="Roboto"/>
              </a:rPr>
              <a:t> Master Services Agreement and two Scopes of Work</a:t>
            </a:r>
          </a:p>
          <a:p>
            <a:pPr lvl="2">
              <a:buFont typeface="Courier New,monospace" panose="020B0604020202020204" pitchFamily="34" charset="0"/>
              <a:buChar char="o"/>
            </a:pPr>
            <a:r>
              <a:rPr lang="en-US" sz="1600">
                <a:latin typeface="Roboto"/>
                <a:ea typeface="Roboto"/>
                <a:cs typeface="Roboto"/>
              </a:rPr>
              <a:t>SOW #1 – Not to exceed $15,000 (Tumbleweed onboard)</a:t>
            </a:r>
          </a:p>
          <a:p>
            <a:pPr lvl="2">
              <a:buFont typeface="Courier New,monospace" panose="020B0604020202020204" pitchFamily="34" charset="0"/>
              <a:buChar char="o"/>
            </a:pPr>
            <a:r>
              <a:rPr lang="en-US" sz="1600">
                <a:latin typeface="Roboto"/>
                <a:ea typeface="Roboto"/>
                <a:cs typeface="Roboto"/>
              </a:rPr>
              <a:t>SOW #2 – $5,018 (site inspection, owner’s engineer verification of installation)</a:t>
            </a:r>
          </a:p>
          <a:p>
            <a:pPr marL="685800" lvl="2">
              <a:spcBef>
                <a:spcPts val="1000"/>
              </a:spcBef>
              <a:buFont typeface="Courier New" panose="020B0604020202020204" pitchFamily="34" charset="0"/>
              <a:buChar char="o"/>
            </a:pPr>
            <a:r>
              <a:rPr lang="en-US" sz="2100">
                <a:latin typeface="Roboto"/>
                <a:ea typeface="Roboto"/>
                <a:cs typeface="Roboto"/>
              </a:rPr>
              <a:t>3/1/26 – Office Sublet, Biering and Brown</a:t>
            </a:r>
          </a:p>
          <a:p>
            <a:pPr marL="685800" lvl="2">
              <a:spcBef>
                <a:spcPts val="1000"/>
              </a:spcBef>
              <a:buFont typeface="Courier New" panose="020B0604020202020204" pitchFamily="34" charset="0"/>
              <a:buChar char="o"/>
            </a:pPr>
            <a:r>
              <a:rPr lang="en-US" sz="2100">
                <a:latin typeface="Roboto"/>
                <a:ea typeface="Roboto"/>
                <a:cs typeface="Roboto"/>
              </a:rPr>
              <a:t>3/10/2026 – Zanskar GEODE Agreement</a:t>
            </a:r>
          </a:p>
          <a:p>
            <a:pPr marL="685800" lvl="2">
              <a:spcBef>
                <a:spcPts val="1000"/>
              </a:spcBef>
              <a:buFont typeface="Courier New" panose="020B0604020202020204" pitchFamily="34" charset="0"/>
              <a:buChar char="o"/>
            </a:pPr>
            <a:r>
              <a:rPr lang="en-US" sz="2100">
                <a:latin typeface="Roboto"/>
                <a:ea typeface="Roboto"/>
                <a:cs typeface="Roboto"/>
              </a:rPr>
              <a:t>3/12/2026 – Employment Agreement w/ Katrina Haidari for Graduate Associate Internship</a:t>
            </a:r>
          </a:p>
          <a:p>
            <a:pPr marL="685800" lvl="2">
              <a:spcBef>
                <a:spcPts val="1000"/>
              </a:spcBef>
              <a:buFont typeface="Courier New" panose="020B0604020202020204" pitchFamily="34" charset="0"/>
              <a:buChar char="o"/>
            </a:pPr>
            <a:endParaRPr lang="en-US" sz="2100">
              <a:latin typeface="Roboto"/>
              <a:ea typeface="Roboto"/>
              <a:cs typeface="Robot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5B275B-D15B-2970-76EA-4AA727D28D27}"/>
              </a:ext>
            </a:extLst>
          </p:cNvPr>
          <p:cNvSpPr txBox="1"/>
          <p:nvPr/>
        </p:nvSpPr>
        <p:spPr>
          <a:xfrm>
            <a:off x="693008" y="6461792"/>
            <a:ext cx="141530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 err="1">
                <a:latin typeface="Roboto"/>
              </a:rPr>
              <a:t>Agend</a:t>
            </a:r>
            <a:r>
              <a:rPr lang="en-US" sz="1200" i="1">
                <a:latin typeface="Roboto"/>
              </a:rPr>
              <a:t>a Item 7D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7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B30D1-2376-5700-ACCF-C53D32334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369017"/>
            <a:ext cx="10515600" cy="886694"/>
          </a:xfrm>
        </p:spPr>
        <p:txBody>
          <a:bodyPr lIns="91440" tIns="45720" rIns="91440" bIns="45720" anchor="t"/>
          <a:lstStyle/>
          <a:p>
            <a:r>
              <a:rPr lang="en-US">
                <a:latin typeface="Roboto"/>
                <a:ea typeface="Roboto"/>
                <a:cs typeface="Roboto"/>
              </a:rPr>
              <a:t>Work-Planning and Budgeting Timeline</a:t>
            </a:r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7DFEFBA-6CAB-AF42-BA4D-148FB6F10CB6}"/>
              </a:ext>
            </a:extLst>
          </p:cNvPr>
          <p:cNvGrpSpPr/>
          <p:nvPr/>
        </p:nvGrpSpPr>
        <p:grpSpPr>
          <a:xfrm>
            <a:off x="325620" y="2058574"/>
            <a:ext cx="10889549" cy="609779"/>
            <a:chOff x="325620" y="2214882"/>
            <a:chExt cx="10889549" cy="609779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11B0EB8-8EE4-9C09-4E2E-2D7773FA9FAF}"/>
                </a:ext>
              </a:extLst>
            </p:cNvPr>
            <p:cNvCxnSpPr/>
            <p:nvPr/>
          </p:nvCxnSpPr>
          <p:spPr>
            <a:xfrm>
              <a:off x="325620" y="2733353"/>
              <a:ext cx="10889549" cy="2391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ontent Placeholder 3">
              <a:extLst>
                <a:ext uri="{FF2B5EF4-FFF2-40B4-BE49-F238E27FC236}">
                  <a16:creationId xmlns:a16="http://schemas.microsoft.com/office/drawing/2014/main" id="{3012F6A9-AA67-7060-3E86-D2B6516ADC64}"/>
                </a:ext>
              </a:extLst>
            </p:cNvPr>
            <p:cNvSpPr txBox="1">
              <a:spLocks/>
            </p:cNvSpPr>
            <p:nvPr/>
          </p:nvSpPr>
          <p:spPr>
            <a:xfrm>
              <a:off x="2631260" y="2214882"/>
              <a:ext cx="1053943" cy="609779"/>
            </a:xfrm>
            <a:prstGeom prst="rect">
              <a:avLst/>
            </a:prstGeom>
          </p:spPr>
          <p:txBody>
            <a:bodyPr lIns="91440" tIns="45720" rIns="91440" bIns="45720" anchor="t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4CD964"/>
                </a:buClr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Roboto" panose="02000000000000000000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4CD964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Roboto" panose="02000000000000000000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4CD964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Roboto" panose="02000000000000000000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4CD964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Roboto" panose="02000000000000000000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4CD964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Roboto" panose="02000000000000000000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000">
                  <a:latin typeface="Roboto"/>
                  <a:ea typeface="Roboto"/>
                  <a:cs typeface="Roboto"/>
                </a:rPr>
                <a:t>Feb</a:t>
              </a:r>
              <a:endParaRPr lang="en-US">
                <a:latin typeface="Roboto"/>
                <a:ea typeface="Roboto"/>
                <a:cs typeface="Roboto"/>
              </a:endParaRPr>
            </a:p>
            <a:p>
              <a:endParaRPr lang="en-US">
                <a:latin typeface="Roboto"/>
                <a:ea typeface="Roboto"/>
                <a:cs typeface="Roboto"/>
              </a:endParaRPr>
            </a:p>
          </p:txBody>
        </p:sp>
        <p:sp>
          <p:nvSpPr>
            <p:cNvPr id="14" name="Content Placeholder 3">
              <a:extLst>
                <a:ext uri="{FF2B5EF4-FFF2-40B4-BE49-F238E27FC236}">
                  <a16:creationId xmlns:a16="http://schemas.microsoft.com/office/drawing/2014/main" id="{B750D22F-E4B3-5969-4A2D-96259FEBC2AC}"/>
                </a:ext>
              </a:extLst>
            </p:cNvPr>
            <p:cNvSpPr txBox="1">
              <a:spLocks/>
            </p:cNvSpPr>
            <p:nvPr/>
          </p:nvSpPr>
          <p:spPr>
            <a:xfrm>
              <a:off x="4947130" y="2214882"/>
              <a:ext cx="1053943" cy="609779"/>
            </a:xfrm>
            <a:prstGeom prst="rect">
              <a:avLst/>
            </a:prstGeom>
          </p:spPr>
          <p:txBody>
            <a:bodyPr lIns="91440" tIns="45720" rIns="91440" bIns="45720" anchor="t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4CD964"/>
                </a:buClr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Roboto" panose="02000000000000000000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4CD964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Roboto" panose="02000000000000000000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4CD964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Roboto" panose="02000000000000000000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4CD964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Roboto" panose="02000000000000000000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4CD964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Roboto" panose="02000000000000000000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000">
                  <a:latin typeface="Roboto"/>
                  <a:ea typeface="Roboto"/>
                  <a:cs typeface="Roboto"/>
                </a:rPr>
                <a:t>March</a:t>
              </a:r>
              <a:endParaRPr lang="en-US">
                <a:latin typeface="Roboto"/>
                <a:ea typeface="Roboto"/>
                <a:cs typeface="Roboto"/>
              </a:endParaRPr>
            </a:p>
            <a:p>
              <a:endParaRPr lang="en-US">
                <a:latin typeface="Roboto"/>
                <a:ea typeface="Roboto"/>
                <a:cs typeface="Roboto"/>
              </a:endParaRPr>
            </a:p>
          </p:txBody>
        </p:sp>
        <p:sp>
          <p:nvSpPr>
            <p:cNvPr id="15" name="Content Placeholder 3">
              <a:extLst>
                <a:ext uri="{FF2B5EF4-FFF2-40B4-BE49-F238E27FC236}">
                  <a16:creationId xmlns:a16="http://schemas.microsoft.com/office/drawing/2014/main" id="{85A46F99-18B4-FB0D-E446-1976C49AB8CC}"/>
                </a:ext>
              </a:extLst>
            </p:cNvPr>
            <p:cNvSpPr txBox="1">
              <a:spLocks/>
            </p:cNvSpPr>
            <p:nvPr/>
          </p:nvSpPr>
          <p:spPr>
            <a:xfrm>
              <a:off x="9578870" y="2214882"/>
              <a:ext cx="1053943" cy="609779"/>
            </a:xfrm>
            <a:prstGeom prst="rect">
              <a:avLst/>
            </a:prstGeom>
          </p:spPr>
          <p:txBody>
            <a:bodyPr lIns="91440" tIns="45720" rIns="91440" bIns="45720" anchor="t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4CD964"/>
                </a:buClr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Roboto" panose="02000000000000000000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4CD964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Roboto" panose="02000000000000000000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4CD964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Roboto" panose="02000000000000000000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4CD964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Roboto" panose="02000000000000000000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4CD964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Roboto" panose="02000000000000000000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000">
                  <a:latin typeface="Roboto"/>
                  <a:ea typeface="Roboto"/>
                  <a:cs typeface="Roboto"/>
                </a:rPr>
                <a:t>May</a:t>
              </a:r>
              <a:endParaRPr lang="en-US">
                <a:latin typeface="Roboto"/>
                <a:ea typeface="Roboto"/>
                <a:cs typeface="Roboto"/>
              </a:endParaRPr>
            </a:p>
            <a:p>
              <a:endParaRPr lang="en-US">
                <a:latin typeface="Roboto"/>
                <a:ea typeface="Roboto"/>
                <a:cs typeface="Roboto"/>
              </a:endParaRPr>
            </a:p>
          </p:txBody>
        </p:sp>
        <p:sp>
          <p:nvSpPr>
            <p:cNvPr id="16" name="Content Placeholder 3">
              <a:extLst>
                <a:ext uri="{FF2B5EF4-FFF2-40B4-BE49-F238E27FC236}">
                  <a16:creationId xmlns:a16="http://schemas.microsoft.com/office/drawing/2014/main" id="{1448C6E1-3050-2A9F-C940-AFB88B08A43A}"/>
                </a:ext>
              </a:extLst>
            </p:cNvPr>
            <p:cNvSpPr txBox="1">
              <a:spLocks/>
            </p:cNvSpPr>
            <p:nvPr/>
          </p:nvSpPr>
          <p:spPr>
            <a:xfrm>
              <a:off x="7263000" y="2214882"/>
              <a:ext cx="1053943" cy="609779"/>
            </a:xfrm>
            <a:prstGeom prst="rect">
              <a:avLst/>
            </a:prstGeom>
          </p:spPr>
          <p:txBody>
            <a:bodyPr lIns="91440" tIns="45720" rIns="91440" bIns="45720" anchor="t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4CD964"/>
                </a:buClr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Roboto" panose="02000000000000000000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4CD964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Roboto" panose="02000000000000000000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4CD964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Roboto" panose="02000000000000000000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4CD964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Roboto" panose="02000000000000000000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4CD964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Roboto" panose="02000000000000000000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000">
                  <a:latin typeface="Roboto"/>
                  <a:ea typeface="Roboto"/>
                  <a:cs typeface="Roboto"/>
                </a:rPr>
                <a:t>April</a:t>
              </a:r>
              <a:endParaRPr lang="en-US">
                <a:latin typeface="Roboto"/>
                <a:ea typeface="Roboto"/>
                <a:cs typeface="Roboto"/>
              </a:endParaRPr>
            </a:p>
            <a:p>
              <a:endParaRPr lang="en-US">
                <a:latin typeface="Roboto"/>
                <a:ea typeface="Roboto"/>
                <a:cs typeface="Roboto"/>
              </a:endParaRPr>
            </a:p>
          </p:txBody>
        </p:sp>
      </p:grp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ACCAB5D5-438D-94CF-2D8D-BF4193234F39}"/>
              </a:ext>
            </a:extLst>
          </p:cNvPr>
          <p:cNvSpPr/>
          <p:nvPr/>
        </p:nvSpPr>
        <p:spPr>
          <a:xfrm>
            <a:off x="2567181" y="2865806"/>
            <a:ext cx="3117535" cy="565308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700">
                <a:latin typeface="Roboto"/>
                <a:ea typeface="Roboto"/>
                <a:cs typeface="Roboto"/>
              </a:rPr>
              <a:t>Member Meetings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AF2E20A1-F455-8D0C-AB2F-6DEF561BD906}"/>
              </a:ext>
            </a:extLst>
          </p:cNvPr>
          <p:cNvSpPr/>
          <p:nvPr/>
        </p:nvSpPr>
        <p:spPr>
          <a:xfrm>
            <a:off x="6371493" y="4344168"/>
            <a:ext cx="5087327" cy="547654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latin typeface="Roboto"/>
                <a:ea typeface="Roboto"/>
                <a:cs typeface="Roboto"/>
              </a:rPr>
              <a:t>Board Budget Ad Hoc 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E86F0F6C-CF85-8834-F08C-17B8CD044D85}"/>
              </a:ext>
            </a:extLst>
          </p:cNvPr>
          <p:cNvSpPr/>
          <p:nvPr/>
        </p:nvSpPr>
        <p:spPr>
          <a:xfrm>
            <a:off x="8051812" y="5056677"/>
            <a:ext cx="3534506" cy="545771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Roboto"/>
                <a:ea typeface="Roboto"/>
                <a:cs typeface="Roboto"/>
              </a:rPr>
              <a:t>Board Consideration/Adoption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5596D6CD-7AE9-A3B4-ADF6-1A36D2EB6B97}"/>
              </a:ext>
            </a:extLst>
          </p:cNvPr>
          <p:cNvSpPr/>
          <p:nvPr/>
        </p:nvSpPr>
        <p:spPr>
          <a:xfrm>
            <a:off x="5517947" y="3618307"/>
            <a:ext cx="3215228" cy="536002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Roboto"/>
                <a:ea typeface="Roboto"/>
                <a:cs typeface="Roboto"/>
              </a:rPr>
              <a:t>Finalizing Work-Plan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8E10809-3160-2A4C-6533-2CE1687468E8}"/>
              </a:ext>
            </a:extLst>
          </p:cNvPr>
          <p:cNvSpPr txBox="1"/>
          <p:nvPr/>
        </p:nvSpPr>
        <p:spPr>
          <a:xfrm>
            <a:off x="143608" y="3797301"/>
            <a:ext cx="219075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b="1">
                <a:latin typeface="Roboto"/>
                <a:ea typeface="Roboto"/>
                <a:cs typeface="Roboto"/>
              </a:rPr>
              <a:t>Work Planning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EF38E1D-C19E-B9ED-6A8F-11D42DF8DDAB}"/>
              </a:ext>
            </a:extLst>
          </p:cNvPr>
          <p:cNvSpPr txBox="1"/>
          <p:nvPr/>
        </p:nvSpPr>
        <p:spPr>
          <a:xfrm>
            <a:off x="143608" y="4521484"/>
            <a:ext cx="2190750" cy="369332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latin typeface="Roboto"/>
                <a:ea typeface="Roboto"/>
                <a:cs typeface="Roboto"/>
              </a:rPr>
              <a:t>Budget Ad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F1CB574-F36E-E269-0F8A-A1424A5E05EA}"/>
              </a:ext>
            </a:extLst>
          </p:cNvPr>
          <p:cNvSpPr txBox="1"/>
          <p:nvPr/>
        </p:nvSpPr>
        <p:spPr>
          <a:xfrm>
            <a:off x="143608" y="5226127"/>
            <a:ext cx="219075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b="1">
                <a:latin typeface="Roboto"/>
                <a:ea typeface="Roboto"/>
                <a:cs typeface="Roboto"/>
              </a:rPr>
              <a:t>Board Actions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9F031DF-E539-6F2D-07A4-2E5616A133AF}"/>
              </a:ext>
            </a:extLst>
          </p:cNvPr>
          <p:cNvSpPr/>
          <p:nvPr/>
        </p:nvSpPr>
        <p:spPr>
          <a:xfrm>
            <a:off x="5844732" y="2862611"/>
            <a:ext cx="1987829" cy="566936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>
                <a:latin typeface="Roboto"/>
                <a:ea typeface="Roboto"/>
                <a:cs typeface="Roboto"/>
              </a:rPr>
              <a:t>Procurement Directors Meeting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25E049-EE30-188B-2520-5BF48076BF6A}"/>
              </a:ext>
            </a:extLst>
          </p:cNvPr>
          <p:cNvSpPr txBox="1"/>
          <p:nvPr/>
        </p:nvSpPr>
        <p:spPr>
          <a:xfrm>
            <a:off x="116010" y="6363025"/>
            <a:ext cx="1291167" cy="2867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Agenda Item 7B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076DF3-4810-9C7D-DCE5-A40E769C3635}"/>
              </a:ext>
            </a:extLst>
          </p:cNvPr>
          <p:cNvSpPr txBox="1"/>
          <p:nvPr/>
        </p:nvSpPr>
        <p:spPr>
          <a:xfrm>
            <a:off x="149470" y="2963009"/>
            <a:ext cx="2190750" cy="369332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latin typeface="Roboto"/>
                <a:ea typeface="Roboto"/>
                <a:cs typeface="Roboto"/>
              </a:rPr>
              <a:t>Member Input</a:t>
            </a:r>
            <a:endParaRPr lang="en-US">
              <a:latin typeface="Roboto"/>
              <a:ea typeface="Roboto"/>
              <a:cs typeface="Roboto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95D403C-E7E7-073B-E9B3-4BFFE7B51B45}"/>
              </a:ext>
            </a:extLst>
          </p:cNvPr>
          <p:cNvSpPr/>
          <p:nvPr/>
        </p:nvSpPr>
        <p:spPr>
          <a:xfrm>
            <a:off x="2195950" y="3618036"/>
            <a:ext cx="3215227" cy="545770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latin typeface="Roboto"/>
                <a:ea typeface="Roboto"/>
                <a:cs typeface="Roboto"/>
              </a:rPr>
              <a:t>Baseline Work-Plan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F0A12D1-682D-DF9C-EA9B-202DC21FBD96}"/>
              </a:ext>
            </a:extLst>
          </p:cNvPr>
          <p:cNvSpPr/>
          <p:nvPr/>
        </p:nvSpPr>
        <p:spPr>
          <a:xfrm>
            <a:off x="3475719" y="4340959"/>
            <a:ext cx="2756074" cy="545770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latin typeface="Roboto"/>
                <a:ea typeface="Roboto"/>
                <a:cs typeface="Roboto"/>
              </a:rPr>
              <a:t>Baseline Budget</a:t>
            </a:r>
          </a:p>
        </p:txBody>
      </p:sp>
    </p:spTree>
    <p:extLst>
      <p:ext uri="{BB962C8B-B14F-4D97-AF65-F5344CB8AC3E}">
        <p14:creationId xmlns:p14="http://schemas.microsoft.com/office/powerpoint/2010/main" val="737304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8C160-E7B4-48F2-E219-EBCE1F597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A4729E-5345-0E7F-DCE7-868478418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95" y="1465496"/>
            <a:ext cx="10758667" cy="4933421"/>
          </a:xfrm>
        </p:spPr>
        <p:txBody>
          <a:bodyPr lIns="91440" tIns="45720" rIns="91440" bIns="45720" anchor="t"/>
          <a:lstStyle/>
          <a:p>
            <a:r>
              <a:rPr lang="en-US" dirty="0">
                <a:latin typeface="Roboto"/>
                <a:ea typeface="Roboto"/>
                <a:cs typeface="Roboto"/>
              </a:rPr>
              <a:t>Frames: Project-based budget, full year ‘all-in’ picture, differentiate incremental approval amounts</a:t>
            </a:r>
          </a:p>
          <a:p>
            <a:pPr lvl="2"/>
            <a:endParaRPr lang="en-US" dirty="0">
              <a:latin typeface="Roboto"/>
              <a:ea typeface="Roboto"/>
              <a:cs typeface="Roboto"/>
            </a:endParaRPr>
          </a:p>
          <a:p>
            <a:r>
              <a:rPr lang="en-US" dirty="0">
                <a:latin typeface="Roboto"/>
                <a:ea typeface="Roboto"/>
                <a:cs typeface="Roboto"/>
              </a:rPr>
              <a:t>Maturation: </a:t>
            </a:r>
          </a:p>
          <a:p>
            <a:pPr lvl="1"/>
            <a:r>
              <a:rPr lang="en-US" dirty="0">
                <a:latin typeface="Roboto"/>
                <a:ea typeface="Roboto"/>
                <a:cs typeface="Roboto"/>
              </a:rPr>
              <a:t>3 projects COD within 15 months (schedule)</a:t>
            </a:r>
          </a:p>
          <a:p>
            <a:pPr lvl="1"/>
            <a:r>
              <a:rPr lang="en-US" dirty="0">
                <a:latin typeface="Roboto"/>
                <a:ea typeface="Roboto"/>
                <a:cs typeface="Roboto"/>
              </a:rPr>
              <a:t>Established structures: Board meetings, working groups, sub-committees, policies and procedures, etc. </a:t>
            </a:r>
          </a:p>
          <a:p>
            <a:pPr lvl="2"/>
            <a:endParaRPr lang="en-US" dirty="0">
              <a:latin typeface="Roboto"/>
              <a:ea typeface="Roboto"/>
              <a:cs typeface="Roboto"/>
            </a:endParaRPr>
          </a:p>
          <a:p>
            <a:r>
              <a:rPr lang="en-US" dirty="0">
                <a:latin typeface="Roboto"/>
                <a:ea typeface="Roboto"/>
                <a:cs typeface="Roboto"/>
              </a:rPr>
              <a:t>Alignment to Strategic Priorities and Policies</a:t>
            </a:r>
          </a:p>
          <a:p>
            <a:pPr lvl="1"/>
            <a:r>
              <a:rPr lang="en-US" dirty="0">
                <a:latin typeface="Roboto"/>
                <a:ea typeface="Roboto"/>
                <a:cs typeface="Roboto"/>
              </a:rPr>
              <a:t>Strategic Priorities (R.25-12-01): Procurement, Emerging Tech, Asset Ownership, Project Execution</a:t>
            </a:r>
          </a:p>
          <a:p>
            <a:pPr lvl="1"/>
            <a:r>
              <a:rPr lang="en-US" dirty="0">
                <a:latin typeface="Roboto"/>
                <a:ea typeface="Roboto"/>
                <a:cs typeface="Roboto"/>
              </a:rPr>
              <a:t>Policies: Budget (R.24-02-01), Working Capital &amp; Carryover (R.25-11-02)</a:t>
            </a:r>
          </a:p>
          <a:p>
            <a:pPr lvl="2">
              <a:buFont typeface="Wingdings" panose="020B0604020202020204" pitchFamily="34" charset="0"/>
              <a:buChar char="§"/>
            </a:pPr>
            <a:endParaRPr lang="en-US" dirty="0">
              <a:latin typeface="Roboto"/>
              <a:ea typeface="Roboto"/>
              <a:cs typeface="Roboto"/>
            </a:endParaRPr>
          </a:p>
          <a:p>
            <a:endParaRPr lang="en-US" dirty="0">
              <a:latin typeface="Roboto"/>
              <a:ea typeface="Roboto"/>
              <a:cs typeface="Roboto"/>
            </a:endParaRPr>
          </a:p>
          <a:p>
            <a:endParaRPr lang="en-US" dirty="0">
              <a:latin typeface="Roboto"/>
              <a:ea typeface="Roboto"/>
              <a:cs typeface="Robot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8675D0-16BB-4F0B-F5C2-92364562D3F4}"/>
              </a:ext>
            </a:extLst>
          </p:cNvPr>
          <p:cNvSpPr txBox="1"/>
          <p:nvPr/>
        </p:nvSpPr>
        <p:spPr>
          <a:xfrm>
            <a:off x="264177" y="6405358"/>
            <a:ext cx="1291167" cy="2867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Agenda Item 7B</a:t>
            </a:r>
          </a:p>
        </p:txBody>
      </p:sp>
    </p:spTree>
    <p:extLst>
      <p:ext uri="{BB962C8B-B14F-4D97-AF65-F5344CB8AC3E}">
        <p14:creationId xmlns:p14="http://schemas.microsoft.com/office/powerpoint/2010/main" val="2839644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1AF15-A442-2A71-4DFE-D5ADCBCEC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FB346-8BC8-34DD-5485-477E12C3E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Roboto"/>
                <a:ea typeface="Roboto"/>
                <a:cs typeface="Roboto"/>
              </a:rPr>
              <a:t>Work Plan: 2026-2027 Budget</a:t>
            </a:r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794FED26-B424-3226-DF68-0FA08BF9B327}"/>
              </a:ext>
            </a:extLst>
          </p:cNvPr>
          <p:cNvSpPr txBox="1"/>
          <p:nvPr/>
        </p:nvSpPr>
        <p:spPr>
          <a:xfrm>
            <a:off x="409087" y="6504679"/>
            <a:ext cx="1291167" cy="28676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Agenda Item 7B</a:t>
            </a:r>
          </a:p>
        </p:txBody>
      </p:sp>
      <p:graphicFrame>
        <p:nvGraphicFramePr>
          <p:cNvPr id="28" name="Content Placeholder 27">
            <a:extLst>
              <a:ext uri="{FF2B5EF4-FFF2-40B4-BE49-F238E27FC236}">
                <a16:creationId xmlns:a16="http://schemas.microsoft.com/office/drawing/2014/main" id="{2A1A2433-3044-49BA-1D07-162309A5A1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2589736"/>
              </p:ext>
            </p:extLst>
          </p:nvPr>
        </p:nvGraphicFramePr>
        <p:xfrm>
          <a:off x="409087" y="1781802"/>
          <a:ext cx="11513178" cy="42456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1791">
                  <a:extLst>
                    <a:ext uri="{9D8B030D-6E8A-4147-A177-3AD203B41FA5}">
                      <a16:colId xmlns:a16="http://schemas.microsoft.com/office/drawing/2014/main" val="3005781918"/>
                    </a:ext>
                  </a:extLst>
                </a:gridCol>
                <a:gridCol w="5310476">
                  <a:extLst>
                    <a:ext uri="{9D8B030D-6E8A-4147-A177-3AD203B41FA5}">
                      <a16:colId xmlns:a16="http://schemas.microsoft.com/office/drawing/2014/main" val="3235223894"/>
                    </a:ext>
                  </a:extLst>
                </a:gridCol>
                <a:gridCol w="5200911">
                  <a:extLst>
                    <a:ext uri="{9D8B030D-6E8A-4147-A177-3AD203B41FA5}">
                      <a16:colId xmlns:a16="http://schemas.microsoft.com/office/drawing/2014/main" val="329489391"/>
                    </a:ext>
                  </a:extLst>
                </a:gridCol>
              </a:tblGrid>
              <a:tr h="27622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600"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Existing Authorized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Annually Authorized</a:t>
                      </a:r>
                      <a:endParaRPr lang="en-US" sz="1600" b="1"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0055087"/>
                  </a:ext>
                </a:extLst>
              </a:tr>
              <a:tr h="11236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Phase 3</a:t>
                      </a:r>
                      <a:endParaRPr lang="en-US" sz="1600"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Tumbleweed (operational, long duration lithium-ion storage)</a:t>
                      </a:r>
                      <a:endParaRPr lang="en-US" sz="1600">
                        <a:effectLst/>
                        <a:latin typeface="Roboto"/>
                        <a:ea typeface="Roboto"/>
                        <a:cs typeface="Roboto"/>
                      </a:endParaRPr>
                    </a:p>
                    <a:p>
                      <a:pPr marL="342900" lvl="0" indent="-342900">
                        <a:buFont typeface="Arial"/>
                        <a:buChar char="•"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Fish Lake (2027 COD, geothermal)</a:t>
                      </a:r>
                      <a:endParaRPr lang="en-US" sz="1600">
                        <a:effectLst/>
                        <a:latin typeface="Roboto"/>
                        <a:ea typeface="Roboto"/>
                        <a:cs typeface="Roboto"/>
                      </a:endParaRPr>
                    </a:p>
                    <a:p>
                      <a:pPr marL="342900" lvl="0" indent="-342900">
                        <a:buFont typeface="Arial"/>
                        <a:buChar char="•"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Ormat (2027 COD, geothermal)</a:t>
                      </a:r>
                      <a:endParaRPr lang="en-US" sz="1600">
                        <a:effectLst/>
                        <a:latin typeface="Roboto"/>
                        <a:ea typeface="Roboto"/>
                        <a:cs typeface="Roboto"/>
                      </a:endParaRPr>
                    </a:p>
                    <a:p>
                      <a:pPr marL="342900" lvl="0" indent="-342900">
                        <a:buFont typeface="Arial"/>
                        <a:buChar char="•"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Willow Rock (2030 COD, compressed air energy storage)</a:t>
                      </a:r>
                      <a:endParaRPr lang="en-US" sz="1600"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/>
                        <a:buChar char="•"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Recurring Phase 3s (bulk-buys, subscription services, computer trainings)</a:t>
                      </a:r>
                      <a:endParaRPr lang="en-US" sz="1600"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9055606"/>
                  </a:ext>
                </a:extLst>
              </a:tr>
              <a:tr h="11236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Phase 2</a:t>
                      </a:r>
                      <a:endParaRPr lang="en-US" sz="1600"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/>
                        <a:buChar char="•"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Expected for Approval in May 2026:</a:t>
                      </a:r>
                      <a:endParaRPr lang="en-US" sz="1600">
                        <a:effectLst/>
                        <a:latin typeface="Roboto"/>
                        <a:ea typeface="Roboto"/>
                        <a:cs typeface="Roboto"/>
                      </a:endParaRPr>
                    </a:p>
                    <a:p>
                      <a:pPr marL="742950" lvl="1" indent="-285750">
                        <a:buFont typeface="Courier New"/>
                        <a:buChar char="o"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Solar + Storage #1 </a:t>
                      </a:r>
                      <a:endParaRPr lang="en-US" sz="1600">
                        <a:effectLst/>
                        <a:latin typeface="Roboto"/>
                        <a:ea typeface="Roboto"/>
                        <a:cs typeface="Roboto"/>
                      </a:endParaRPr>
                    </a:p>
                    <a:p>
                      <a:pPr marL="742950" lvl="1" indent="-285750">
                        <a:buFont typeface="Courier New"/>
                        <a:buChar char="o"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Solar + Storage #2</a:t>
                      </a:r>
                      <a:endParaRPr lang="en-US" sz="1600">
                        <a:effectLst/>
                        <a:latin typeface="Roboto"/>
                        <a:ea typeface="Roboto"/>
                        <a:cs typeface="Roboto"/>
                      </a:endParaRPr>
                    </a:p>
                    <a:p>
                      <a:pPr marL="742950" lvl="1" indent="-285750">
                        <a:buFont typeface="Courier New"/>
                        <a:buChar char="o"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Geothermal</a:t>
                      </a:r>
                      <a:endParaRPr lang="en-US" sz="1600"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/>
                        <a:buChar char="•"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Geothermal Strategic Origination (extension)</a:t>
                      </a:r>
                      <a:endParaRPr lang="en-US" sz="1600">
                        <a:effectLst/>
                        <a:latin typeface="Roboto"/>
                        <a:ea typeface="Roboto"/>
                        <a:cs typeface="Roboto"/>
                      </a:endParaRPr>
                    </a:p>
                    <a:p>
                      <a:pPr marL="342900" lvl="0" indent="-342900">
                        <a:buFont typeface="Arial"/>
                        <a:buChar char="•"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Geothermal PPA </a:t>
                      </a:r>
                      <a:endParaRPr lang="en-US" sz="1600">
                        <a:effectLst/>
                        <a:latin typeface="Roboto"/>
                        <a:ea typeface="Roboto"/>
                        <a:cs typeface="Roboto"/>
                      </a:endParaRPr>
                    </a:p>
                    <a:p>
                      <a:pPr marL="342900" lvl="0" indent="-342900">
                        <a:buFont typeface="Arial"/>
                        <a:buChar char="•"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Geothermal/Emerging Tech PPA</a:t>
                      </a:r>
                      <a:endParaRPr lang="en-US" sz="1600">
                        <a:effectLst/>
                        <a:latin typeface="Roboto"/>
                        <a:ea typeface="Roboto"/>
                        <a:cs typeface="Roboto"/>
                      </a:endParaRPr>
                    </a:p>
                    <a:p>
                      <a:pPr marL="342900" lvl="0" indent="-342900">
                        <a:buFont typeface="Arial"/>
                        <a:buChar char="•"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Asset Ownership Entry Strategy</a:t>
                      </a:r>
                      <a:endParaRPr lang="en-US" sz="1600"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3165248"/>
                  </a:ext>
                </a:extLst>
              </a:tr>
              <a:tr h="8067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Phase 1</a:t>
                      </a:r>
                      <a:endParaRPr lang="en-US" sz="1600"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/>
                        <a:buChar char="•"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N/A</a:t>
                      </a:r>
                      <a:endParaRPr lang="en-US" sz="1600">
                        <a:effectLst/>
                        <a:latin typeface="Roboto"/>
                        <a:ea typeface="Roboto"/>
                        <a:cs typeface="Roboto"/>
                      </a:endParaRPr>
                    </a:p>
                    <a:p>
                      <a:pPr marL="207010" indent="-171450">
                        <a:buFont typeface="Arial"/>
                        <a:buChar char="•"/>
                      </a:pPr>
                      <a:endParaRPr lang="en-US" sz="1600"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/>
                        <a:buChar char="•"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All-member solicitation and related negotiations</a:t>
                      </a:r>
                      <a:endParaRPr lang="en-US" sz="1600">
                        <a:effectLst/>
                        <a:latin typeface="Roboto"/>
                        <a:ea typeface="Roboto"/>
                        <a:cs typeface="Roboto"/>
                      </a:endParaRPr>
                    </a:p>
                    <a:p>
                      <a:pPr marL="342900" lvl="0" indent="-342900">
                        <a:buFont typeface="Arial"/>
                        <a:buChar char="•"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3 Research and Education efforts</a:t>
                      </a:r>
                      <a:endParaRPr lang="en-US" sz="1600"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4532539"/>
                  </a:ext>
                </a:extLst>
              </a:tr>
              <a:tr h="57597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G&amp;A</a:t>
                      </a:r>
                      <a:endParaRPr lang="en-US" sz="1600"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/>
                        <a:buChar char="•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N/A</a:t>
                      </a:r>
                      <a:endParaRPr lang="en-US" sz="1600" dirty="0"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/>
                        <a:buChar char="•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Annual G&amp;A</a:t>
                      </a:r>
                      <a:endParaRPr lang="en-US" sz="1600" dirty="0"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2902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0497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BC0D5-1EE1-AFAE-DB12-71ACC13D7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FC91C3-4AF7-1262-D5C3-AE90754A5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329940"/>
            <a:ext cx="10515600" cy="886694"/>
          </a:xfrm>
        </p:spPr>
        <p:txBody>
          <a:bodyPr lIns="91440" tIns="45720" rIns="91440" bIns="45720" anchor="t"/>
          <a:lstStyle/>
          <a:p>
            <a:r>
              <a:rPr lang="en-US">
                <a:latin typeface="Roboto"/>
                <a:ea typeface="Roboto"/>
                <a:cs typeface="Roboto"/>
              </a:rPr>
              <a:t>2025-2026 Draft Recommended Budget </a:t>
            </a:r>
            <a:endParaRPr lang="en-US">
              <a:ea typeface="Roboto"/>
              <a:cs typeface="Roboto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96CEC3C0-8A13-6BE0-5164-DF16BAA0FA9E}"/>
              </a:ext>
            </a:extLst>
          </p:cNvPr>
          <p:cNvSpPr txBox="1"/>
          <p:nvPr/>
        </p:nvSpPr>
        <p:spPr>
          <a:xfrm>
            <a:off x="423740" y="6446064"/>
            <a:ext cx="1291167" cy="28676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Agenda Item 7B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688177-8692-3AD0-5B9B-6E2FD3F5A2A1}"/>
              </a:ext>
            </a:extLst>
          </p:cNvPr>
          <p:cNvSpPr/>
          <p:nvPr/>
        </p:nvSpPr>
        <p:spPr>
          <a:xfrm>
            <a:off x="3185715" y="4535952"/>
            <a:ext cx="5102942" cy="18944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D44E19-DA77-49E3-616D-35FCC0DCB2D7}"/>
              </a:ext>
            </a:extLst>
          </p:cNvPr>
          <p:cNvSpPr txBox="1"/>
          <p:nvPr/>
        </p:nvSpPr>
        <p:spPr>
          <a:xfrm>
            <a:off x="3185653" y="4619159"/>
            <a:ext cx="5545392" cy="18066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b="1">
                <a:solidFill>
                  <a:srgbClr val="FFFFFF"/>
                </a:solidFill>
                <a:latin typeface="Roboto"/>
                <a:ea typeface="Roboto"/>
                <a:cs typeface="Roboto"/>
              </a:rPr>
              <a:t>Summary: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en-US" sz="2400" b="1">
                <a:solidFill>
                  <a:srgbClr val="FFFFFF"/>
                </a:solidFill>
                <a:latin typeface="Roboto"/>
                <a:ea typeface="Roboto"/>
                <a:cs typeface="Roboto"/>
              </a:rPr>
              <a:t>Expenses: $24.91M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en-US" sz="2400" b="1">
                <a:solidFill>
                  <a:srgbClr val="FFFFFF"/>
                </a:solidFill>
                <a:latin typeface="Roboto"/>
                <a:ea typeface="Roboto"/>
                <a:cs typeface="Roboto"/>
              </a:rPr>
              <a:t>Market Revenues: $5.12M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en-US" sz="2400" b="1">
                <a:solidFill>
                  <a:srgbClr val="FFFFFF"/>
                </a:solidFill>
                <a:latin typeface="Roboto"/>
                <a:ea typeface="Roboto"/>
                <a:cs typeface="Roboto"/>
              </a:rPr>
              <a:t>Net Expenditures: $19.79M</a:t>
            </a:r>
            <a:endParaRPr lang="en-US" sz="1100" b="1">
              <a:solidFill>
                <a:srgbClr val="FFFFFF"/>
              </a:solidFill>
              <a:cs typeface="Proxima Nova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33F6444-E076-DC13-40C6-31225B01B4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137028"/>
              </p:ext>
            </p:extLst>
          </p:nvPr>
        </p:nvGraphicFramePr>
        <p:xfrm>
          <a:off x="1531978" y="1484219"/>
          <a:ext cx="8487940" cy="27112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8013">
                  <a:extLst>
                    <a:ext uri="{9D8B030D-6E8A-4147-A177-3AD203B41FA5}">
                      <a16:colId xmlns:a16="http://schemas.microsoft.com/office/drawing/2014/main" val="2659714613"/>
                    </a:ext>
                  </a:extLst>
                </a:gridCol>
                <a:gridCol w="1960850">
                  <a:extLst>
                    <a:ext uri="{9D8B030D-6E8A-4147-A177-3AD203B41FA5}">
                      <a16:colId xmlns:a16="http://schemas.microsoft.com/office/drawing/2014/main" val="2797811720"/>
                    </a:ext>
                  </a:extLst>
                </a:gridCol>
                <a:gridCol w="2001702">
                  <a:extLst>
                    <a:ext uri="{9D8B030D-6E8A-4147-A177-3AD203B41FA5}">
                      <a16:colId xmlns:a16="http://schemas.microsoft.com/office/drawing/2014/main" val="744929121"/>
                    </a:ext>
                  </a:extLst>
                </a:gridCol>
                <a:gridCol w="2487375">
                  <a:extLst>
                    <a:ext uri="{9D8B030D-6E8A-4147-A177-3AD203B41FA5}">
                      <a16:colId xmlns:a16="http://schemas.microsoft.com/office/drawing/2014/main" val="4153410731"/>
                    </a:ext>
                  </a:extLst>
                </a:gridCol>
              </a:tblGrid>
              <a:tr h="612647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600">
                        <a:solidFill>
                          <a:srgbClr val="1A90C6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1A90C6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Existing Authorized ($M)</a:t>
                      </a:r>
                      <a:endParaRPr lang="en-US" sz="1600">
                        <a:solidFill>
                          <a:srgbClr val="1A90C6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1A90C6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Annually Authorized ($M)</a:t>
                      </a:r>
                      <a:endParaRPr lang="en-US" sz="1600">
                        <a:solidFill>
                          <a:srgbClr val="1A90C6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1A90C6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Total </a:t>
                      </a:r>
                      <a:br>
                        <a:rPr lang="en-US" sz="1600" b="1">
                          <a:solidFill>
                            <a:srgbClr val="1A90C6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</a:br>
                      <a:r>
                        <a:rPr lang="en-US" sz="1600" b="1">
                          <a:solidFill>
                            <a:srgbClr val="1A90C6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($M)</a:t>
                      </a:r>
                      <a:endParaRPr lang="en-US" sz="1600">
                        <a:solidFill>
                          <a:srgbClr val="1A90C6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505271"/>
                  </a:ext>
                </a:extLst>
              </a:tr>
              <a:tr h="28677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Phase 3</a:t>
                      </a:r>
                      <a:endParaRPr lang="en-US" sz="1600" b="1"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$21.33</a:t>
                      </a:r>
                      <a:endParaRPr lang="en-US" sz="1600"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$0.18</a:t>
                      </a:r>
                      <a:endParaRPr lang="en-US" sz="1600"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$21.51</a:t>
                      </a:r>
                      <a:endParaRPr lang="en-US" sz="1600"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042256"/>
                  </a:ext>
                </a:extLst>
              </a:tr>
              <a:tr h="56050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Market Revenues (Phase 3)</a:t>
                      </a:r>
                      <a:endParaRPr lang="en-US" sz="1600" b="1"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($5.12)</a:t>
                      </a:r>
                      <a:endParaRPr lang="en-US" sz="1600"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$-</a:t>
                      </a:r>
                      <a:endParaRPr lang="en-US" sz="1600"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($5.12)</a:t>
                      </a:r>
                      <a:endParaRPr lang="en-US" sz="1600"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644022"/>
                  </a:ext>
                </a:extLst>
              </a:tr>
              <a:tr h="28677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Phase 2</a:t>
                      </a:r>
                      <a:endParaRPr lang="en-US" sz="1600" b="1"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$0.82</a:t>
                      </a:r>
                      <a:endParaRPr lang="en-US" sz="1600"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$0.64</a:t>
                      </a:r>
                      <a:endParaRPr lang="en-US" sz="1600"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$1.46</a:t>
                      </a:r>
                      <a:endParaRPr lang="en-US" sz="1600"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3765961"/>
                  </a:ext>
                </a:extLst>
              </a:tr>
              <a:tr h="28677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Phase 1</a:t>
                      </a:r>
                      <a:endParaRPr lang="en-US" sz="1600" b="1"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$0</a:t>
                      </a:r>
                      <a:endParaRPr lang="en-US" sz="1600"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$0.35</a:t>
                      </a:r>
                      <a:endParaRPr lang="en-US" sz="1600"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$0.35</a:t>
                      </a:r>
                      <a:endParaRPr lang="en-US" sz="1600"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8717108"/>
                  </a:ext>
                </a:extLst>
              </a:tr>
              <a:tr h="28677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G&amp;A</a:t>
                      </a:r>
                      <a:endParaRPr lang="en-US" sz="1600" b="1"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$0</a:t>
                      </a:r>
                      <a:endParaRPr lang="en-US" sz="1600"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$1.60</a:t>
                      </a:r>
                      <a:endParaRPr lang="en-US" sz="1600"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$1.60</a:t>
                      </a:r>
                      <a:endParaRPr lang="en-US" sz="1600"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393805"/>
                  </a:ext>
                </a:extLst>
              </a:tr>
              <a:tr h="39105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Total</a:t>
                      </a:r>
                      <a:endParaRPr lang="en-US" sz="1600"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$17.03</a:t>
                      </a:r>
                      <a:endParaRPr lang="en-US" sz="1600"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0701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$2.77</a:t>
                      </a:r>
                      <a:endParaRPr lang="en-US" sz="1600"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$19.79</a:t>
                      </a:r>
                      <a:endParaRPr lang="en-US" sz="1600"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5077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8176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DFFD2-1BE5-C981-DEC3-B49448A4B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ECB61-FF53-2EC9-D64C-4B79D23E7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Roboto"/>
                <a:ea typeface="Roboto"/>
                <a:cs typeface="Roboto"/>
              </a:rPr>
              <a:t>Total Budget by Member</a:t>
            </a:r>
            <a:endParaRPr lang="en-US" dirty="0">
              <a:ea typeface="Roboto"/>
              <a:cs typeface="Robot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C42CB5-85E0-6D2E-FD05-84DAD5CC9C4A}"/>
              </a:ext>
            </a:extLst>
          </p:cNvPr>
          <p:cNvSpPr txBox="1"/>
          <p:nvPr/>
        </p:nvSpPr>
        <p:spPr>
          <a:xfrm>
            <a:off x="254000" y="6323541"/>
            <a:ext cx="211666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Agenda Item 7B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716F597-A24C-94A7-E0CA-902BAF6C52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489059"/>
              </p:ext>
            </p:extLst>
          </p:nvPr>
        </p:nvGraphicFramePr>
        <p:xfrm>
          <a:off x="254000" y="1708223"/>
          <a:ext cx="11581389" cy="4444926"/>
        </p:xfrm>
        <a:graphic>
          <a:graphicData uri="http://schemas.openxmlformats.org/drawingml/2006/table">
            <a:tbl>
              <a:tblPr/>
              <a:tblGrid>
                <a:gridCol w="2166182">
                  <a:extLst>
                    <a:ext uri="{9D8B030D-6E8A-4147-A177-3AD203B41FA5}">
                      <a16:colId xmlns:a16="http://schemas.microsoft.com/office/drawing/2014/main" val="245796006"/>
                    </a:ext>
                  </a:extLst>
                </a:gridCol>
                <a:gridCol w="931130">
                  <a:extLst>
                    <a:ext uri="{9D8B030D-6E8A-4147-A177-3AD203B41FA5}">
                      <a16:colId xmlns:a16="http://schemas.microsoft.com/office/drawing/2014/main" val="2717463177"/>
                    </a:ext>
                  </a:extLst>
                </a:gridCol>
                <a:gridCol w="931130">
                  <a:extLst>
                    <a:ext uri="{9D8B030D-6E8A-4147-A177-3AD203B41FA5}">
                      <a16:colId xmlns:a16="http://schemas.microsoft.com/office/drawing/2014/main" val="4096055326"/>
                    </a:ext>
                  </a:extLst>
                </a:gridCol>
                <a:gridCol w="931130">
                  <a:extLst>
                    <a:ext uri="{9D8B030D-6E8A-4147-A177-3AD203B41FA5}">
                      <a16:colId xmlns:a16="http://schemas.microsoft.com/office/drawing/2014/main" val="1929283969"/>
                    </a:ext>
                  </a:extLst>
                </a:gridCol>
                <a:gridCol w="931130">
                  <a:extLst>
                    <a:ext uri="{9D8B030D-6E8A-4147-A177-3AD203B41FA5}">
                      <a16:colId xmlns:a16="http://schemas.microsoft.com/office/drawing/2014/main" val="73984916"/>
                    </a:ext>
                  </a:extLst>
                </a:gridCol>
                <a:gridCol w="931130">
                  <a:extLst>
                    <a:ext uri="{9D8B030D-6E8A-4147-A177-3AD203B41FA5}">
                      <a16:colId xmlns:a16="http://schemas.microsoft.com/office/drawing/2014/main" val="2013150020"/>
                    </a:ext>
                  </a:extLst>
                </a:gridCol>
                <a:gridCol w="931130">
                  <a:extLst>
                    <a:ext uri="{9D8B030D-6E8A-4147-A177-3AD203B41FA5}">
                      <a16:colId xmlns:a16="http://schemas.microsoft.com/office/drawing/2014/main" val="2377635033"/>
                    </a:ext>
                  </a:extLst>
                </a:gridCol>
                <a:gridCol w="931130">
                  <a:extLst>
                    <a:ext uri="{9D8B030D-6E8A-4147-A177-3AD203B41FA5}">
                      <a16:colId xmlns:a16="http://schemas.microsoft.com/office/drawing/2014/main" val="1089469160"/>
                    </a:ext>
                  </a:extLst>
                </a:gridCol>
                <a:gridCol w="931130">
                  <a:extLst>
                    <a:ext uri="{9D8B030D-6E8A-4147-A177-3AD203B41FA5}">
                      <a16:colId xmlns:a16="http://schemas.microsoft.com/office/drawing/2014/main" val="17136454"/>
                    </a:ext>
                  </a:extLst>
                </a:gridCol>
                <a:gridCol w="931130">
                  <a:extLst>
                    <a:ext uri="{9D8B030D-6E8A-4147-A177-3AD203B41FA5}">
                      <a16:colId xmlns:a16="http://schemas.microsoft.com/office/drawing/2014/main" val="689875790"/>
                    </a:ext>
                  </a:extLst>
                </a:gridCol>
                <a:gridCol w="1035037">
                  <a:extLst>
                    <a:ext uri="{9D8B030D-6E8A-4147-A177-3AD203B41FA5}">
                      <a16:colId xmlns:a16="http://schemas.microsoft.com/office/drawing/2014/main" val="3927735127"/>
                    </a:ext>
                  </a:extLst>
                </a:gridCol>
              </a:tblGrid>
              <a:tr h="7063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Overall Budget by Phase / Cost Type (000s)</a:t>
                      </a:r>
                    </a:p>
                  </a:txBody>
                  <a:tcPr marL="8444" marR="8444" marT="8444" marB="4053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3CE</a:t>
                      </a:r>
                    </a:p>
                  </a:txBody>
                  <a:tcPr marL="8444" marR="8444" marT="8444" marB="4053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Ava</a:t>
                      </a:r>
                    </a:p>
                  </a:txBody>
                  <a:tcPr marL="8444" marR="8444" marT="8444" marB="4053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CPSF</a:t>
                      </a:r>
                    </a:p>
                  </a:txBody>
                  <a:tcPr marL="8444" marR="8444" marT="8444" marB="4053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PCE</a:t>
                      </a:r>
                    </a:p>
                  </a:txBody>
                  <a:tcPr marL="8444" marR="8444" marT="8444" marB="4053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RCEA</a:t>
                      </a:r>
                    </a:p>
                  </a:txBody>
                  <a:tcPr marL="8444" marR="8444" marT="8444" marB="4053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SCP</a:t>
                      </a:r>
                    </a:p>
                  </a:txBody>
                  <a:tcPr marL="8444" marR="8444" marT="8444" marB="4053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SJCE</a:t>
                      </a:r>
                    </a:p>
                  </a:txBody>
                  <a:tcPr marL="8444" marR="8444" marT="8444" marB="4053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SVCE</a:t>
                      </a:r>
                    </a:p>
                  </a:txBody>
                  <a:tcPr marL="8444" marR="8444" marT="8444" marB="4053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VCE</a:t>
                      </a:r>
                    </a:p>
                  </a:txBody>
                  <a:tcPr marL="8444" marR="8444" marT="8444" marB="4053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Total</a:t>
                      </a:r>
                    </a:p>
                  </a:txBody>
                  <a:tcPr marL="8444" marR="8444" marT="8444" marB="4053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443976"/>
                  </a:ext>
                </a:extLst>
              </a:tr>
              <a:tr h="7063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Phase 3: PPA/ESSA Payments</a:t>
                      </a:r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$-   </a:t>
                      </a:r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 $-   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 ($3,252)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($3,987)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($733)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($2,622)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($4,512)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($4,303)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($840)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($20,250)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8730974"/>
                  </a:ext>
                </a:extLst>
              </a:tr>
              <a:tr h="7063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Phase 3: PPA/ESSA Revenues</a:t>
                      </a:r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$-   </a:t>
                      </a:r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 $-   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 $822 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 $1,008 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 $185 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 $663 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 $1,141 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 $1,088 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 $212 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 $5,120 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41360"/>
                  </a:ext>
                </a:extLst>
              </a:tr>
              <a:tr h="7063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Phase 3: All Other Project Costs</a:t>
                      </a:r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($114)</a:t>
                      </a:r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($24)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($199)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($242)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($64)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($113)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($241)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($200)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($60)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($1,257)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2669971"/>
                  </a:ext>
                </a:extLst>
              </a:tr>
              <a:tr h="38631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Phase 2 Costs</a:t>
                      </a:r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($264)</a:t>
                      </a:r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($401)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($201)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($80)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($28)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($99)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($194)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($173)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($16)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($1,456)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5059772"/>
                  </a:ext>
                </a:extLst>
              </a:tr>
              <a:tr h="38631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Phase 1 Costs</a:t>
                      </a:r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($39)</a:t>
                      </a:r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($39)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($39)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($39)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($39)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($39)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($39)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($39)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($39)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($352)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2713939"/>
                  </a:ext>
                </a:extLst>
              </a:tr>
              <a:tr h="38631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G&amp;A</a:t>
                      </a:r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($177)</a:t>
                      </a:r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($177)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($177)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($177)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($177)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($177)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($177)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($177)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($177)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($1,596)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5551186"/>
                  </a:ext>
                </a:extLst>
              </a:tr>
              <a:tr h="38631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Total</a:t>
                      </a:r>
                      <a:r>
                        <a:rPr lang="en-US" sz="16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1</a:t>
                      </a:r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($594)</a:t>
                      </a:r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($642)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($3,046)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($3,518)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($857)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($2,387)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($4,022)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($3,805)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($921)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($19,792)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2623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345D2A6-EB8E-3B14-4B5D-426124F71544}"/>
              </a:ext>
            </a:extLst>
          </p:cNvPr>
          <p:cNvSpPr txBox="1"/>
          <p:nvPr/>
        </p:nvSpPr>
        <p:spPr>
          <a:xfrm>
            <a:off x="2644878" y="6354319"/>
            <a:ext cx="7600336" cy="246221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000">
                <a:latin typeface="Roboto"/>
                <a:ea typeface="Roboto"/>
                <a:cs typeface="Roboto"/>
              </a:rPr>
              <a:t>1. Totals reflect actual numbers. Rounded numbers in this table may lead to slight discrepancies.</a:t>
            </a:r>
          </a:p>
        </p:txBody>
      </p:sp>
    </p:spTree>
    <p:extLst>
      <p:ext uri="{BB962C8B-B14F-4D97-AF65-F5344CB8AC3E}">
        <p14:creationId xmlns:p14="http://schemas.microsoft.com/office/powerpoint/2010/main" val="3412844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8717B-AFD7-80FF-3887-0274C07FC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A59A2-278F-476E-421C-199360676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Roboto"/>
                <a:ea typeface="Roboto"/>
                <a:cs typeface="Roboto"/>
              </a:rPr>
              <a:t>Incremental Approval Amount</a:t>
            </a:r>
            <a:r>
              <a:rPr lang="en-US" baseline="30000">
                <a:latin typeface="Roboto"/>
                <a:ea typeface="Roboto"/>
                <a:cs typeface="Roboto"/>
              </a:rPr>
              <a:t>1</a:t>
            </a:r>
            <a:endParaRPr lang="en-US" baseline="30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243B6A-7AD2-C3ED-CC41-6098726FB4F8}"/>
              </a:ext>
            </a:extLst>
          </p:cNvPr>
          <p:cNvSpPr txBox="1"/>
          <p:nvPr/>
        </p:nvSpPr>
        <p:spPr>
          <a:xfrm>
            <a:off x="254000" y="6323541"/>
            <a:ext cx="211666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Agenda Item 7B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93E2731-BA90-9368-12CD-3BE8EE2802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248963"/>
              </p:ext>
            </p:extLst>
          </p:nvPr>
        </p:nvGraphicFramePr>
        <p:xfrm>
          <a:off x="254000" y="2059915"/>
          <a:ext cx="11581389" cy="3034803"/>
        </p:xfrm>
        <a:graphic>
          <a:graphicData uri="http://schemas.openxmlformats.org/drawingml/2006/table">
            <a:tbl>
              <a:tblPr/>
              <a:tblGrid>
                <a:gridCol w="2166182">
                  <a:extLst>
                    <a:ext uri="{9D8B030D-6E8A-4147-A177-3AD203B41FA5}">
                      <a16:colId xmlns:a16="http://schemas.microsoft.com/office/drawing/2014/main" val="245796006"/>
                    </a:ext>
                  </a:extLst>
                </a:gridCol>
                <a:gridCol w="931130">
                  <a:extLst>
                    <a:ext uri="{9D8B030D-6E8A-4147-A177-3AD203B41FA5}">
                      <a16:colId xmlns:a16="http://schemas.microsoft.com/office/drawing/2014/main" val="2717463177"/>
                    </a:ext>
                  </a:extLst>
                </a:gridCol>
                <a:gridCol w="931130">
                  <a:extLst>
                    <a:ext uri="{9D8B030D-6E8A-4147-A177-3AD203B41FA5}">
                      <a16:colId xmlns:a16="http://schemas.microsoft.com/office/drawing/2014/main" val="4096055326"/>
                    </a:ext>
                  </a:extLst>
                </a:gridCol>
                <a:gridCol w="931130">
                  <a:extLst>
                    <a:ext uri="{9D8B030D-6E8A-4147-A177-3AD203B41FA5}">
                      <a16:colId xmlns:a16="http://schemas.microsoft.com/office/drawing/2014/main" val="1929283969"/>
                    </a:ext>
                  </a:extLst>
                </a:gridCol>
                <a:gridCol w="931130">
                  <a:extLst>
                    <a:ext uri="{9D8B030D-6E8A-4147-A177-3AD203B41FA5}">
                      <a16:colId xmlns:a16="http://schemas.microsoft.com/office/drawing/2014/main" val="73984916"/>
                    </a:ext>
                  </a:extLst>
                </a:gridCol>
                <a:gridCol w="931130">
                  <a:extLst>
                    <a:ext uri="{9D8B030D-6E8A-4147-A177-3AD203B41FA5}">
                      <a16:colId xmlns:a16="http://schemas.microsoft.com/office/drawing/2014/main" val="2013150020"/>
                    </a:ext>
                  </a:extLst>
                </a:gridCol>
                <a:gridCol w="931130">
                  <a:extLst>
                    <a:ext uri="{9D8B030D-6E8A-4147-A177-3AD203B41FA5}">
                      <a16:colId xmlns:a16="http://schemas.microsoft.com/office/drawing/2014/main" val="2377635033"/>
                    </a:ext>
                  </a:extLst>
                </a:gridCol>
                <a:gridCol w="931130">
                  <a:extLst>
                    <a:ext uri="{9D8B030D-6E8A-4147-A177-3AD203B41FA5}">
                      <a16:colId xmlns:a16="http://schemas.microsoft.com/office/drawing/2014/main" val="1089469160"/>
                    </a:ext>
                  </a:extLst>
                </a:gridCol>
                <a:gridCol w="931130">
                  <a:extLst>
                    <a:ext uri="{9D8B030D-6E8A-4147-A177-3AD203B41FA5}">
                      <a16:colId xmlns:a16="http://schemas.microsoft.com/office/drawing/2014/main" val="17136454"/>
                    </a:ext>
                  </a:extLst>
                </a:gridCol>
                <a:gridCol w="931130">
                  <a:extLst>
                    <a:ext uri="{9D8B030D-6E8A-4147-A177-3AD203B41FA5}">
                      <a16:colId xmlns:a16="http://schemas.microsoft.com/office/drawing/2014/main" val="689875790"/>
                    </a:ext>
                  </a:extLst>
                </a:gridCol>
                <a:gridCol w="1035037">
                  <a:extLst>
                    <a:ext uri="{9D8B030D-6E8A-4147-A177-3AD203B41FA5}">
                      <a16:colId xmlns:a16="http://schemas.microsoft.com/office/drawing/2014/main" val="3927735127"/>
                    </a:ext>
                  </a:extLst>
                </a:gridCol>
              </a:tblGrid>
              <a:tr h="7831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Overall Budget by Phase / Cost Type (000s)</a:t>
                      </a:r>
                      <a:r>
                        <a:rPr lang="en-US" sz="16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2</a:t>
                      </a:r>
                    </a:p>
                  </a:txBody>
                  <a:tcPr marL="8444" marR="8444" marT="8444" marB="4053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3CE</a:t>
                      </a:r>
                    </a:p>
                  </a:txBody>
                  <a:tcPr marL="8444" marR="8444" marT="8444" marB="4053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Ava</a:t>
                      </a:r>
                    </a:p>
                  </a:txBody>
                  <a:tcPr marL="8444" marR="8444" marT="8444" marB="4053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CPSF</a:t>
                      </a:r>
                    </a:p>
                  </a:txBody>
                  <a:tcPr marL="8444" marR="8444" marT="8444" marB="4053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PCE</a:t>
                      </a:r>
                    </a:p>
                  </a:txBody>
                  <a:tcPr marL="8444" marR="8444" marT="8444" marB="4053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RCEA</a:t>
                      </a:r>
                    </a:p>
                  </a:txBody>
                  <a:tcPr marL="8444" marR="8444" marT="8444" marB="4053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SCP</a:t>
                      </a:r>
                    </a:p>
                  </a:txBody>
                  <a:tcPr marL="8444" marR="8444" marT="8444" marB="4053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SJCE</a:t>
                      </a:r>
                    </a:p>
                  </a:txBody>
                  <a:tcPr marL="8444" marR="8444" marT="8444" marB="4053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SVCE</a:t>
                      </a:r>
                    </a:p>
                  </a:txBody>
                  <a:tcPr marL="8444" marR="8444" marT="8444" marB="4053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VCE</a:t>
                      </a:r>
                    </a:p>
                  </a:txBody>
                  <a:tcPr marL="8444" marR="8444" marT="8444" marB="4053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Total</a:t>
                      </a:r>
                    </a:p>
                  </a:txBody>
                  <a:tcPr marL="8444" marR="8444" marT="8444" marB="4053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443976"/>
                  </a:ext>
                </a:extLst>
              </a:tr>
              <a:tr h="7063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Phase 3: All Other Project Costs</a:t>
                      </a:r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($114)</a:t>
                      </a:r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($24)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($199)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($242)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($64)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($113)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($241)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($200)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($60)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($1,257)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2669971"/>
                  </a:ext>
                </a:extLst>
              </a:tr>
              <a:tr h="38631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Phase 2 Costs</a:t>
                      </a:r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($264)</a:t>
                      </a:r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($401)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($201)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($80)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($28)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($99)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($194)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($173)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($16)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($1,456)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5059772"/>
                  </a:ext>
                </a:extLst>
              </a:tr>
              <a:tr h="38631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Phase 1 Costs</a:t>
                      </a:r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($39)</a:t>
                      </a:r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($39)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($39)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($39)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($39)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($39)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($39)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($39)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($39)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($352)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2713939"/>
                  </a:ext>
                </a:extLst>
              </a:tr>
              <a:tr h="38631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G&amp;A</a:t>
                      </a:r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($177)</a:t>
                      </a:r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($177)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($177)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($177)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($177)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($177)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($177)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($177)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($177)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($1,596)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5551186"/>
                  </a:ext>
                </a:extLst>
              </a:tr>
              <a:tr h="38631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Total</a:t>
                      </a:r>
                      <a:r>
                        <a:rPr lang="en-US" sz="16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1</a:t>
                      </a:r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($594)</a:t>
                      </a:r>
                    </a:p>
                  </a:txBody>
                  <a:tcPr marL="8444" marR="8444" marT="8444" marB="405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($642)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($617)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($539)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($309)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($428)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($651)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($590)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($293)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($4,662)</a:t>
                      </a:r>
                    </a:p>
                  </a:txBody>
                  <a:tcPr marL="8444" marR="8444" marT="8444" marB="405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2623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86A3F00-4236-41CE-6662-F845CE806F49}"/>
              </a:ext>
            </a:extLst>
          </p:cNvPr>
          <p:cNvSpPr txBox="1"/>
          <p:nvPr/>
        </p:nvSpPr>
        <p:spPr>
          <a:xfrm>
            <a:off x="2149232" y="1409618"/>
            <a:ext cx="763628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i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Removing Power Contract Costs and Revenues</a:t>
            </a:r>
            <a:endParaRPr lang="en-US" i="1">
              <a:latin typeface="Roboto"/>
              <a:ea typeface="Roboto"/>
              <a:cs typeface="Roboto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296ED4-13B3-6DD9-E490-22F1C43AA6E1}"/>
              </a:ext>
            </a:extLst>
          </p:cNvPr>
          <p:cNvSpPr txBox="1"/>
          <p:nvPr/>
        </p:nvSpPr>
        <p:spPr>
          <a:xfrm>
            <a:off x="2644878" y="6354319"/>
            <a:ext cx="7600336" cy="400110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000" dirty="0">
                <a:latin typeface="Roboto"/>
                <a:ea typeface="Roboto"/>
                <a:cs typeface="Roboto"/>
              </a:rPr>
              <a:t>1. Removes Phase 3 Power project pass-through amounts and rev estimates which members have already approved.</a:t>
            </a:r>
          </a:p>
          <a:p>
            <a:pPr algn="ctr"/>
            <a:r>
              <a:rPr lang="en-US" sz="1000" dirty="0">
                <a:latin typeface="Roboto"/>
                <a:ea typeface="Roboto"/>
                <a:cs typeface="Roboto"/>
              </a:rPr>
              <a:t>2. Totals reflect actual numbers. Rounded numbers in this table may lead to slight discrepancies.</a:t>
            </a:r>
          </a:p>
        </p:txBody>
      </p:sp>
    </p:spTree>
    <p:extLst>
      <p:ext uri="{BB962C8B-B14F-4D97-AF65-F5344CB8AC3E}">
        <p14:creationId xmlns:p14="http://schemas.microsoft.com/office/powerpoint/2010/main" val="4053653994"/>
      </p:ext>
    </p:extLst>
  </p:cSld>
  <p:clrMapOvr>
    <a:masterClrMapping/>
  </p:clrMapOvr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Proxima Nova"/>
        <a:ea typeface=""/>
        <a:cs typeface=""/>
      </a:majorFont>
      <a:minorFont>
        <a:latin typeface="Proxima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algn="l">
          <a:defRPr b="1" dirty="0">
            <a:solidFill>
              <a:schemeClr val="bg1"/>
            </a:solidFill>
            <a:latin typeface="Proxima Nova" panose="02000506030000020004" pitchFamily="50" charset="0"/>
            <a:ea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Proxima Nova"/>
        <a:ea typeface=""/>
        <a:cs typeface=""/>
      </a:majorFont>
      <a:minorFont>
        <a:latin typeface="Proxima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Proxima Nova"/>
        <a:ea typeface=""/>
        <a:cs typeface=""/>
      </a:majorFont>
      <a:minorFont>
        <a:latin typeface="Proxima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Proxima Nova"/>
        <a:ea typeface=""/>
        <a:cs typeface=""/>
      </a:majorFont>
      <a:minorFont>
        <a:latin typeface="Proxima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algn="l">
          <a:defRPr b="1" dirty="0">
            <a:solidFill>
              <a:schemeClr val="bg1"/>
            </a:solidFill>
            <a:latin typeface="Proxima Nova" panose="02000506030000020004" pitchFamily="50" charset="0"/>
            <a:ea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9C41230017D04AAB79E9B44C6202A9" ma:contentTypeVersion="4" ma:contentTypeDescription="Create a new document." ma:contentTypeScope="" ma:versionID="37fe1d861a02ea7807c47532acead717">
  <xsd:schema xmlns:xsd="http://www.w3.org/2001/XMLSchema" xmlns:xs="http://www.w3.org/2001/XMLSchema" xmlns:p="http://schemas.microsoft.com/office/2006/metadata/properties" xmlns:ns2="aac32d87-3a9c-4275-a24b-f498356844cd" targetNamespace="http://schemas.microsoft.com/office/2006/metadata/properties" ma:root="true" ma:fieldsID="11f82fde44596e20a37724439f824ec3" ns2:_="">
    <xsd:import namespace="aac32d87-3a9c-4275-a24b-f498356844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c32d87-3a9c-4275-a24b-f498356844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B3B6A93-1E73-49F7-8F40-55D49DA3D8A3}">
  <ds:schemaRefs>
    <ds:schemaRef ds:uri="aac32d87-3a9c-4275-a24b-f498356844c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2537CD5-F2AB-4121-9E97-55EB9908B8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09C688-34B1-4A02-BA71-AC7D5E2144A9}">
  <ds:schemaRefs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  <ds:schemaRef ds:uri="http://purl.org/dc/elements/1.1/"/>
    <ds:schemaRef ds:uri="aac32d87-3a9c-4275-a24b-f498356844c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3685</Words>
  <Application>Microsoft Office PowerPoint</Application>
  <PresentationFormat>Widescreen</PresentationFormat>
  <Paragraphs>1077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37</vt:i4>
      </vt:variant>
    </vt:vector>
  </HeadingPairs>
  <TitlesOfParts>
    <vt:vector size="50" baseType="lpstr">
      <vt:lpstr>Proxima Nova</vt:lpstr>
      <vt:lpstr>Courier New</vt:lpstr>
      <vt:lpstr>Courier New,monospace</vt:lpstr>
      <vt:lpstr>Wingdings</vt:lpstr>
      <vt:lpstr>Roboto</vt:lpstr>
      <vt:lpstr>Calibri</vt:lpstr>
      <vt:lpstr>Aptos Narrow</vt:lpstr>
      <vt:lpstr>Verdana</vt:lpstr>
      <vt:lpstr>Arial</vt:lpstr>
      <vt:lpstr>6_Office Theme</vt:lpstr>
      <vt:lpstr>13_Office Theme</vt:lpstr>
      <vt:lpstr>13_Office Theme</vt:lpstr>
      <vt:lpstr>16_Office Theme</vt:lpstr>
      <vt:lpstr>PowerPoint Presentation</vt:lpstr>
      <vt:lpstr>PowerPoint Presentation</vt:lpstr>
      <vt:lpstr>Today's Goals</vt:lpstr>
      <vt:lpstr>Work-Planning and Budgeting Timeline</vt:lpstr>
      <vt:lpstr>Context</vt:lpstr>
      <vt:lpstr>Work Plan: 2026-2027 Budget</vt:lpstr>
      <vt:lpstr>2025-2026 Draft Recommended Budget </vt:lpstr>
      <vt:lpstr>Total Budget by Member</vt:lpstr>
      <vt:lpstr>Incremental Approval Amount1</vt:lpstr>
      <vt:lpstr>Carryovers Impacts</vt:lpstr>
      <vt:lpstr>Year over Year (YOY) Summary</vt:lpstr>
      <vt:lpstr>YOY Changes by Member</vt:lpstr>
      <vt:lpstr>Cost Management &amp; Staffing</vt:lpstr>
      <vt:lpstr>Operating Account Deposits for 2027</vt:lpstr>
      <vt:lpstr>PowerPoint Presentation</vt:lpstr>
      <vt:lpstr>Tumbleweed Annual Budget</vt:lpstr>
      <vt:lpstr>Tumbleweed Project Budget by Member</vt:lpstr>
      <vt:lpstr>Ad Hoc Comments and Discussion</vt:lpstr>
      <vt:lpstr>Draft Motion Language</vt:lpstr>
      <vt:lpstr>Supplemental Budget Slides</vt:lpstr>
      <vt:lpstr>YOY by Accounting Category</vt:lpstr>
      <vt:lpstr>Annually Authorized by Member</vt:lpstr>
      <vt:lpstr>Existing Authorized by Member</vt:lpstr>
      <vt:lpstr>PowerPoint Presentation</vt:lpstr>
      <vt:lpstr>2026 Member Forum – In Person</vt:lpstr>
      <vt:lpstr>PowerPoint Presentation</vt:lpstr>
      <vt:lpstr>Upcoming Phase 2s</vt:lpstr>
      <vt:lpstr>Tumbleweed – Status Update</vt:lpstr>
      <vt:lpstr>Tumbleweed - Operations Preparation</vt:lpstr>
      <vt:lpstr>Tumbleweed – Scheduling and Bidding Preparation</vt:lpstr>
      <vt:lpstr>Tumbleweed Ribbon Cutting</vt:lpstr>
      <vt:lpstr>Other Project Updates</vt:lpstr>
      <vt:lpstr>Financial Updates</vt:lpstr>
      <vt:lpstr>PowerPoint Presentation</vt:lpstr>
      <vt:lpstr>Budget vs Actual – Non-Project and Project Spending Forecast for EOY </vt:lpstr>
      <vt:lpstr>Strategic Plan Update</vt:lpstr>
      <vt:lpstr>General Manager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SV Clean Energy PowerPoint Template</dc:title>
  <dc:creator>Pamela Leonard</dc:creator>
  <cp:lastModifiedBy>Alexander Morris</cp:lastModifiedBy>
  <cp:revision>1</cp:revision>
  <cp:lastPrinted>2024-12-17T19:24:24Z</cp:lastPrinted>
  <dcterms:created xsi:type="dcterms:W3CDTF">2021-05-06T18:19:17Z</dcterms:created>
  <dcterms:modified xsi:type="dcterms:W3CDTF">2026-04-21T20:29:25Z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0x010100409C41230017D04AAB79E9B44C6202A9</vt:lpwstr>
  </property>
  <property fmtid="{D5CDD505-2E9C-101B-9397-08002B2CF9AE}" pid="3" name="MediaServiceImageTags">
    <vt:lpwstr/>
  </property>
  <property fmtid="{D5CDD505-2E9C-101B-9397-08002B2CF9AE}" pid="4" name="Order">
    <vt:r8>131600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